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4"/>
  </p:notesMasterIdLst>
  <p:sldIdLst>
    <p:sldId id="310" r:id="rId5"/>
    <p:sldId id="306" r:id="rId6"/>
    <p:sldId id="307" r:id="rId7"/>
    <p:sldId id="257" r:id="rId8"/>
    <p:sldId id="308" r:id="rId9"/>
    <p:sldId id="367" r:id="rId10"/>
    <p:sldId id="369" r:id="rId11"/>
    <p:sldId id="370" r:id="rId12"/>
    <p:sldId id="372" r:id="rId13"/>
    <p:sldId id="373" r:id="rId14"/>
    <p:sldId id="374" r:id="rId15"/>
    <p:sldId id="371" r:id="rId16"/>
    <p:sldId id="375" r:id="rId17"/>
    <p:sldId id="376" r:id="rId18"/>
    <p:sldId id="377" r:id="rId19"/>
    <p:sldId id="338" r:id="rId20"/>
    <p:sldId id="378" r:id="rId21"/>
    <p:sldId id="379" r:id="rId22"/>
    <p:sldId id="380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57DD21-CC55-454B-B585-271D2307BED6}" v="9" dt="2026-08-05T12:24:45.9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478" autoAdjust="0"/>
  </p:normalViewPr>
  <p:slideViewPr>
    <p:cSldViewPr snapToGrid="0">
      <p:cViewPr varScale="1">
        <p:scale>
          <a:sx n="89" d="100"/>
          <a:sy n="89" d="100"/>
        </p:scale>
        <p:origin x="33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therine Spurgeon" userId="310844d8-f460-4bb6-96b7-967cc61dc25e" providerId="ADAL" clId="{AFCCD446-FAD6-4F89-B243-D217A97A4E0E}"/>
    <pc:docChg chg="undo custSel addSld delSld modSld">
      <pc:chgData name="Catherine Spurgeon" userId="310844d8-f460-4bb6-96b7-967cc61dc25e" providerId="ADAL" clId="{AFCCD446-FAD6-4F89-B243-D217A97A4E0E}" dt="2026-08-05T12:25:13.229" v="1019" actId="207"/>
      <pc:docMkLst>
        <pc:docMk/>
      </pc:docMkLst>
      <pc:sldChg chg="del">
        <pc:chgData name="Catherine Spurgeon" userId="310844d8-f460-4bb6-96b7-967cc61dc25e" providerId="ADAL" clId="{AFCCD446-FAD6-4F89-B243-D217A97A4E0E}" dt="2026-08-05T10:29:43.424" v="0" actId="47"/>
        <pc:sldMkLst>
          <pc:docMk/>
          <pc:sldMk cId="3743642654" sldId="269"/>
        </pc:sldMkLst>
      </pc:sldChg>
      <pc:sldChg chg="del">
        <pc:chgData name="Catherine Spurgeon" userId="310844d8-f460-4bb6-96b7-967cc61dc25e" providerId="ADAL" clId="{AFCCD446-FAD6-4F89-B243-D217A97A4E0E}" dt="2026-08-05T10:29:43.424" v="0" actId="47"/>
        <pc:sldMkLst>
          <pc:docMk/>
          <pc:sldMk cId="757629024" sldId="282"/>
        </pc:sldMkLst>
      </pc:sldChg>
      <pc:sldChg chg="del">
        <pc:chgData name="Catherine Spurgeon" userId="310844d8-f460-4bb6-96b7-967cc61dc25e" providerId="ADAL" clId="{AFCCD446-FAD6-4F89-B243-D217A97A4E0E}" dt="2026-08-05T10:29:43.424" v="0" actId="47"/>
        <pc:sldMkLst>
          <pc:docMk/>
          <pc:sldMk cId="1426919537" sldId="284"/>
        </pc:sldMkLst>
      </pc:sldChg>
      <pc:sldChg chg="del">
        <pc:chgData name="Catherine Spurgeon" userId="310844d8-f460-4bb6-96b7-967cc61dc25e" providerId="ADAL" clId="{AFCCD446-FAD6-4F89-B243-D217A97A4E0E}" dt="2026-08-05T10:30:03.239" v="5" actId="47"/>
        <pc:sldMkLst>
          <pc:docMk/>
          <pc:sldMk cId="3896779856" sldId="302"/>
        </pc:sldMkLst>
      </pc:sldChg>
      <pc:sldChg chg="modSp mod">
        <pc:chgData name="Catherine Spurgeon" userId="310844d8-f460-4bb6-96b7-967cc61dc25e" providerId="ADAL" clId="{AFCCD446-FAD6-4F89-B243-D217A97A4E0E}" dt="2026-08-05T10:32:16.807" v="8" actId="1076"/>
        <pc:sldMkLst>
          <pc:docMk/>
          <pc:sldMk cId="145817033" sldId="307"/>
        </pc:sldMkLst>
        <pc:picChg chg="mod">
          <ac:chgData name="Catherine Spurgeon" userId="310844d8-f460-4bb6-96b7-967cc61dc25e" providerId="ADAL" clId="{AFCCD446-FAD6-4F89-B243-D217A97A4E0E}" dt="2026-08-05T10:32:16.807" v="8" actId="1076"/>
          <ac:picMkLst>
            <pc:docMk/>
            <pc:sldMk cId="145817033" sldId="307"/>
            <ac:picMk id="3" creationId="{68630837-0314-3B1A-251B-11CCC26D12A7}"/>
          </ac:picMkLst>
        </pc:picChg>
      </pc:sldChg>
      <pc:sldChg chg="del">
        <pc:chgData name="Catherine Spurgeon" userId="310844d8-f460-4bb6-96b7-967cc61dc25e" providerId="ADAL" clId="{AFCCD446-FAD6-4F89-B243-D217A97A4E0E}" dt="2026-08-05T10:29:59.177" v="4" actId="47"/>
        <pc:sldMkLst>
          <pc:docMk/>
          <pc:sldMk cId="4208705463" sldId="313"/>
        </pc:sldMkLst>
      </pc:sldChg>
      <pc:sldChg chg="del">
        <pc:chgData name="Catherine Spurgeon" userId="310844d8-f460-4bb6-96b7-967cc61dc25e" providerId="ADAL" clId="{AFCCD446-FAD6-4F89-B243-D217A97A4E0E}" dt="2026-08-05T10:29:59.177" v="4" actId="47"/>
        <pc:sldMkLst>
          <pc:docMk/>
          <pc:sldMk cId="1347795443" sldId="314"/>
        </pc:sldMkLst>
      </pc:sldChg>
      <pc:sldChg chg="del">
        <pc:chgData name="Catherine Spurgeon" userId="310844d8-f460-4bb6-96b7-967cc61dc25e" providerId="ADAL" clId="{AFCCD446-FAD6-4F89-B243-D217A97A4E0E}" dt="2026-08-05T10:29:43.424" v="0" actId="47"/>
        <pc:sldMkLst>
          <pc:docMk/>
          <pc:sldMk cId="28129729" sldId="316"/>
        </pc:sldMkLst>
      </pc:sldChg>
      <pc:sldChg chg="del">
        <pc:chgData name="Catherine Spurgeon" userId="310844d8-f460-4bb6-96b7-967cc61dc25e" providerId="ADAL" clId="{AFCCD446-FAD6-4F89-B243-D217A97A4E0E}" dt="2026-08-05T10:29:52.936" v="2" actId="47"/>
        <pc:sldMkLst>
          <pc:docMk/>
          <pc:sldMk cId="2149013824" sldId="317"/>
        </pc:sldMkLst>
      </pc:sldChg>
      <pc:sldChg chg="del">
        <pc:chgData name="Catherine Spurgeon" userId="310844d8-f460-4bb6-96b7-967cc61dc25e" providerId="ADAL" clId="{AFCCD446-FAD6-4F89-B243-D217A97A4E0E}" dt="2026-08-05T10:29:52.936" v="2" actId="47"/>
        <pc:sldMkLst>
          <pc:docMk/>
          <pc:sldMk cId="2063450786" sldId="318"/>
        </pc:sldMkLst>
      </pc:sldChg>
      <pc:sldChg chg="del">
        <pc:chgData name="Catherine Spurgeon" userId="310844d8-f460-4bb6-96b7-967cc61dc25e" providerId="ADAL" clId="{AFCCD446-FAD6-4F89-B243-D217A97A4E0E}" dt="2026-08-05T10:30:03.239" v="5" actId="47"/>
        <pc:sldMkLst>
          <pc:docMk/>
          <pc:sldMk cId="847996138" sldId="319"/>
        </pc:sldMkLst>
      </pc:sldChg>
      <pc:sldChg chg="del">
        <pc:chgData name="Catherine Spurgeon" userId="310844d8-f460-4bb6-96b7-967cc61dc25e" providerId="ADAL" clId="{AFCCD446-FAD6-4F89-B243-D217A97A4E0E}" dt="2026-08-05T10:29:59.177" v="4" actId="47"/>
        <pc:sldMkLst>
          <pc:docMk/>
          <pc:sldMk cId="19864033" sldId="320"/>
        </pc:sldMkLst>
      </pc:sldChg>
      <pc:sldChg chg="del">
        <pc:chgData name="Catherine Spurgeon" userId="310844d8-f460-4bb6-96b7-967cc61dc25e" providerId="ADAL" clId="{AFCCD446-FAD6-4F89-B243-D217A97A4E0E}" dt="2026-08-05T10:29:56.037" v="3" actId="47"/>
        <pc:sldMkLst>
          <pc:docMk/>
          <pc:sldMk cId="1663042836" sldId="323"/>
        </pc:sldMkLst>
      </pc:sldChg>
      <pc:sldChg chg="del">
        <pc:chgData name="Catherine Spurgeon" userId="310844d8-f460-4bb6-96b7-967cc61dc25e" providerId="ADAL" clId="{AFCCD446-FAD6-4F89-B243-D217A97A4E0E}" dt="2026-08-05T10:29:43.424" v="0" actId="47"/>
        <pc:sldMkLst>
          <pc:docMk/>
          <pc:sldMk cId="853980725" sldId="324"/>
        </pc:sldMkLst>
      </pc:sldChg>
      <pc:sldChg chg="del">
        <pc:chgData name="Catherine Spurgeon" userId="310844d8-f460-4bb6-96b7-967cc61dc25e" providerId="ADAL" clId="{AFCCD446-FAD6-4F89-B243-D217A97A4E0E}" dt="2026-08-05T10:29:52.936" v="2" actId="47"/>
        <pc:sldMkLst>
          <pc:docMk/>
          <pc:sldMk cId="353624437" sldId="325"/>
        </pc:sldMkLst>
      </pc:sldChg>
      <pc:sldChg chg="del">
        <pc:chgData name="Catherine Spurgeon" userId="310844d8-f460-4bb6-96b7-967cc61dc25e" providerId="ADAL" clId="{AFCCD446-FAD6-4F89-B243-D217A97A4E0E}" dt="2026-08-05T10:29:59.177" v="4" actId="47"/>
        <pc:sldMkLst>
          <pc:docMk/>
          <pc:sldMk cId="2047763507" sldId="326"/>
        </pc:sldMkLst>
      </pc:sldChg>
      <pc:sldChg chg="del">
        <pc:chgData name="Catherine Spurgeon" userId="310844d8-f460-4bb6-96b7-967cc61dc25e" providerId="ADAL" clId="{AFCCD446-FAD6-4F89-B243-D217A97A4E0E}" dt="2026-08-05T10:29:52.936" v="2" actId="47"/>
        <pc:sldMkLst>
          <pc:docMk/>
          <pc:sldMk cId="1180442754" sldId="327"/>
        </pc:sldMkLst>
      </pc:sldChg>
      <pc:sldChg chg="del">
        <pc:chgData name="Catherine Spurgeon" userId="310844d8-f460-4bb6-96b7-967cc61dc25e" providerId="ADAL" clId="{AFCCD446-FAD6-4F89-B243-D217A97A4E0E}" dt="2026-08-05T10:29:52.936" v="2" actId="47"/>
        <pc:sldMkLst>
          <pc:docMk/>
          <pc:sldMk cId="2554201231" sldId="328"/>
        </pc:sldMkLst>
      </pc:sldChg>
      <pc:sldChg chg="del">
        <pc:chgData name="Catherine Spurgeon" userId="310844d8-f460-4bb6-96b7-967cc61dc25e" providerId="ADAL" clId="{AFCCD446-FAD6-4F89-B243-D217A97A4E0E}" dt="2026-08-05T10:29:52.936" v="2" actId="47"/>
        <pc:sldMkLst>
          <pc:docMk/>
          <pc:sldMk cId="3845078148" sldId="329"/>
        </pc:sldMkLst>
      </pc:sldChg>
      <pc:sldChg chg="del">
        <pc:chgData name="Catherine Spurgeon" userId="310844d8-f460-4bb6-96b7-967cc61dc25e" providerId="ADAL" clId="{AFCCD446-FAD6-4F89-B243-D217A97A4E0E}" dt="2026-08-05T10:29:47.540" v="1" actId="47"/>
        <pc:sldMkLst>
          <pc:docMk/>
          <pc:sldMk cId="1352236051" sldId="331"/>
        </pc:sldMkLst>
      </pc:sldChg>
      <pc:sldChg chg="del">
        <pc:chgData name="Catherine Spurgeon" userId="310844d8-f460-4bb6-96b7-967cc61dc25e" providerId="ADAL" clId="{AFCCD446-FAD6-4F89-B243-D217A97A4E0E}" dt="2026-08-05T10:29:47.540" v="1" actId="47"/>
        <pc:sldMkLst>
          <pc:docMk/>
          <pc:sldMk cId="1095512711" sldId="332"/>
        </pc:sldMkLst>
      </pc:sldChg>
      <pc:sldChg chg="del">
        <pc:chgData name="Catherine Spurgeon" userId="310844d8-f460-4bb6-96b7-967cc61dc25e" providerId="ADAL" clId="{AFCCD446-FAD6-4F89-B243-D217A97A4E0E}" dt="2026-08-05T10:29:47.540" v="1" actId="47"/>
        <pc:sldMkLst>
          <pc:docMk/>
          <pc:sldMk cId="3326083245" sldId="333"/>
        </pc:sldMkLst>
      </pc:sldChg>
      <pc:sldChg chg="del">
        <pc:chgData name="Catherine Spurgeon" userId="310844d8-f460-4bb6-96b7-967cc61dc25e" providerId="ADAL" clId="{AFCCD446-FAD6-4F89-B243-D217A97A4E0E}" dt="2026-08-05T10:29:47.540" v="1" actId="47"/>
        <pc:sldMkLst>
          <pc:docMk/>
          <pc:sldMk cId="1160574114" sldId="334"/>
        </pc:sldMkLst>
      </pc:sldChg>
      <pc:sldChg chg="del">
        <pc:chgData name="Catherine Spurgeon" userId="310844d8-f460-4bb6-96b7-967cc61dc25e" providerId="ADAL" clId="{AFCCD446-FAD6-4F89-B243-D217A97A4E0E}" dt="2026-08-05T10:29:47.540" v="1" actId="47"/>
        <pc:sldMkLst>
          <pc:docMk/>
          <pc:sldMk cId="53730541" sldId="335"/>
        </pc:sldMkLst>
      </pc:sldChg>
      <pc:sldChg chg="addSp modSp add del mod setBg">
        <pc:chgData name="Catherine Spurgeon" userId="310844d8-f460-4bb6-96b7-967cc61dc25e" providerId="ADAL" clId="{AFCCD446-FAD6-4F89-B243-D217A97A4E0E}" dt="2026-08-05T12:23:20.800" v="962" actId="207"/>
        <pc:sldMkLst>
          <pc:docMk/>
          <pc:sldMk cId="1843936435" sldId="338"/>
        </pc:sldMkLst>
        <pc:spChg chg="add mod">
          <ac:chgData name="Catherine Spurgeon" userId="310844d8-f460-4bb6-96b7-967cc61dc25e" providerId="ADAL" clId="{AFCCD446-FAD6-4F89-B243-D217A97A4E0E}" dt="2026-08-05T12:23:20.800" v="962" actId="207"/>
          <ac:spMkLst>
            <pc:docMk/>
            <pc:sldMk cId="1843936435" sldId="338"/>
            <ac:spMk id="2" creationId="{135B1D95-DEEB-3927-5331-DB7E85F373CD}"/>
          </ac:spMkLst>
        </pc:spChg>
        <pc:picChg chg="mod">
          <ac:chgData name="Catherine Spurgeon" userId="310844d8-f460-4bb6-96b7-967cc61dc25e" providerId="ADAL" clId="{AFCCD446-FAD6-4F89-B243-D217A97A4E0E}" dt="2026-08-05T12:18:44.033" v="582" actId="1076"/>
          <ac:picMkLst>
            <pc:docMk/>
            <pc:sldMk cId="1843936435" sldId="338"/>
            <ac:picMk id="4" creationId="{F0AE5D0A-FCE5-287F-4D72-31C017E31C55}"/>
          </ac:picMkLst>
        </pc:picChg>
      </pc:sldChg>
      <pc:sldChg chg="del">
        <pc:chgData name="Catherine Spurgeon" userId="310844d8-f460-4bb6-96b7-967cc61dc25e" providerId="ADAL" clId="{AFCCD446-FAD6-4F89-B243-D217A97A4E0E}" dt="2026-08-05T10:29:59.177" v="4" actId="47"/>
        <pc:sldMkLst>
          <pc:docMk/>
          <pc:sldMk cId="886578991" sldId="342"/>
        </pc:sldMkLst>
      </pc:sldChg>
      <pc:sldChg chg="del">
        <pc:chgData name="Catherine Spurgeon" userId="310844d8-f460-4bb6-96b7-967cc61dc25e" providerId="ADAL" clId="{AFCCD446-FAD6-4F89-B243-D217A97A4E0E}" dt="2026-08-05T10:29:52.936" v="2" actId="47"/>
        <pc:sldMkLst>
          <pc:docMk/>
          <pc:sldMk cId="1204818671" sldId="345"/>
        </pc:sldMkLst>
      </pc:sldChg>
      <pc:sldChg chg="del">
        <pc:chgData name="Catherine Spurgeon" userId="310844d8-f460-4bb6-96b7-967cc61dc25e" providerId="ADAL" clId="{AFCCD446-FAD6-4F89-B243-D217A97A4E0E}" dt="2026-08-05T10:29:56.037" v="3" actId="47"/>
        <pc:sldMkLst>
          <pc:docMk/>
          <pc:sldMk cId="2842815666" sldId="346"/>
        </pc:sldMkLst>
      </pc:sldChg>
      <pc:sldChg chg="del">
        <pc:chgData name="Catherine Spurgeon" userId="310844d8-f460-4bb6-96b7-967cc61dc25e" providerId="ADAL" clId="{AFCCD446-FAD6-4F89-B243-D217A97A4E0E}" dt="2026-08-05T10:29:56.037" v="3" actId="47"/>
        <pc:sldMkLst>
          <pc:docMk/>
          <pc:sldMk cId="3807259949" sldId="348"/>
        </pc:sldMkLst>
      </pc:sldChg>
      <pc:sldChg chg="del">
        <pc:chgData name="Catherine Spurgeon" userId="310844d8-f460-4bb6-96b7-967cc61dc25e" providerId="ADAL" clId="{AFCCD446-FAD6-4F89-B243-D217A97A4E0E}" dt="2026-08-05T10:29:56.037" v="3" actId="47"/>
        <pc:sldMkLst>
          <pc:docMk/>
          <pc:sldMk cId="3434689259" sldId="349"/>
        </pc:sldMkLst>
      </pc:sldChg>
      <pc:sldChg chg="del">
        <pc:chgData name="Catherine Spurgeon" userId="310844d8-f460-4bb6-96b7-967cc61dc25e" providerId="ADAL" clId="{AFCCD446-FAD6-4F89-B243-D217A97A4E0E}" dt="2026-08-05T10:30:03.239" v="5" actId="47"/>
        <pc:sldMkLst>
          <pc:docMk/>
          <pc:sldMk cId="2150374489" sldId="354"/>
        </pc:sldMkLst>
      </pc:sldChg>
      <pc:sldChg chg="del">
        <pc:chgData name="Catherine Spurgeon" userId="310844d8-f460-4bb6-96b7-967cc61dc25e" providerId="ADAL" clId="{AFCCD446-FAD6-4F89-B243-D217A97A4E0E}" dt="2026-08-05T10:29:59.177" v="4" actId="47"/>
        <pc:sldMkLst>
          <pc:docMk/>
          <pc:sldMk cId="4068716865" sldId="357"/>
        </pc:sldMkLst>
      </pc:sldChg>
      <pc:sldChg chg="del">
        <pc:chgData name="Catherine Spurgeon" userId="310844d8-f460-4bb6-96b7-967cc61dc25e" providerId="ADAL" clId="{AFCCD446-FAD6-4F89-B243-D217A97A4E0E}" dt="2026-08-05T10:29:56.037" v="3" actId="47"/>
        <pc:sldMkLst>
          <pc:docMk/>
          <pc:sldMk cId="1236607943" sldId="361"/>
        </pc:sldMkLst>
      </pc:sldChg>
      <pc:sldChg chg="del">
        <pc:chgData name="Catherine Spurgeon" userId="310844d8-f460-4bb6-96b7-967cc61dc25e" providerId="ADAL" clId="{AFCCD446-FAD6-4F89-B243-D217A97A4E0E}" dt="2026-08-05T10:30:03.239" v="5" actId="47"/>
        <pc:sldMkLst>
          <pc:docMk/>
          <pc:sldMk cId="3020974529" sldId="362"/>
        </pc:sldMkLst>
      </pc:sldChg>
      <pc:sldChg chg="del">
        <pc:chgData name="Catherine Spurgeon" userId="310844d8-f460-4bb6-96b7-967cc61dc25e" providerId="ADAL" clId="{AFCCD446-FAD6-4F89-B243-D217A97A4E0E}" dt="2026-08-05T10:29:56.037" v="3" actId="47"/>
        <pc:sldMkLst>
          <pc:docMk/>
          <pc:sldMk cId="1907964523" sldId="363"/>
        </pc:sldMkLst>
      </pc:sldChg>
      <pc:sldChg chg="del">
        <pc:chgData name="Catherine Spurgeon" userId="310844d8-f460-4bb6-96b7-967cc61dc25e" providerId="ADAL" clId="{AFCCD446-FAD6-4F89-B243-D217A97A4E0E}" dt="2026-08-05T10:29:43.424" v="0" actId="47"/>
        <pc:sldMkLst>
          <pc:docMk/>
          <pc:sldMk cId="2880169436" sldId="364"/>
        </pc:sldMkLst>
      </pc:sldChg>
      <pc:sldChg chg="del">
        <pc:chgData name="Catherine Spurgeon" userId="310844d8-f460-4bb6-96b7-967cc61dc25e" providerId="ADAL" clId="{AFCCD446-FAD6-4F89-B243-D217A97A4E0E}" dt="2026-08-05T10:30:03.239" v="5" actId="47"/>
        <pc:sldMkLst>
          <pc:docMk/>
          <pc:sldMk cId="2017924478" sldId="365"/>
        </pc:sldMkLst>
      </pc:sldChg>
      <pc:sldChg chg="del">
        <pc:chgData name="Catherine Spurgeon" userId="310844d8-f460-4bb6-96b7-967cc61dc25e" providerId="ADAL" clId="{AFCCD446-FAD6-4F89-B243-D217A97A4E0E}" dt="2026-08-05T10:29:47.540" v="1" actId="47"/>
        <pc:sldMkLst>
          <pc:docMk/>
          <pc:sldMk cId="252268172" sldId="366"/>
        </pc:sldMkLst>
      </pc:sldChg>
      <pc:sldChg chg="modSp mod">
        <pc:chgData name="Catherine Spurgeon" userId="310844d8-f460-4bb6-96b7-967cc61dc25e" providerId="ADAL" clId="{AFCCD446-FAD6-4F89-B243-D217A97A4E0E}" dt="2026-08-05T12:07:03.443" v="426" actId="5793"/>
        <pc:sldMkLst>
          <pc:docMk/>
          <pc:sldMk cId="3230046787" sldId="369"/>
        </pc:sldMkLst>
        <pc:spChg chg="mod">
          <ac:chgData name="Catherine Spurgeon" userId="310844d8-f460-4bb6-96b7-967cc61dc25e" providerId="ADAL" clId="{AFCCD446-FAD6-4F89-B243-D217A97A4E0E}" dt="2026-08-05T12:05:37.469" v="216" actId="20577"/>
          <ac:spMkLst>
            <pc:docMk/>
            <pc:sldMk cId="3230046787" sldId="369"/>
            <ac:spMk id="5" creationId="{D02EADF4-6CC8-3DB0-5C9F-9EBA17832968}"/>
          </ac:spMkLst>
        </pc:spChg>
        <pc:spChg chg="mod">
          <ac:chgData name="Catherine Spurgeon" userId="310844d8-f460-4bb6-96b7-967cc61dc25e" providerId="ADAL" clId="{AFCCD446-FAD6-4F89-B243-D217A97A4E0E}" dt="2026-08-05T12:07:03.443" v="426" actId="5793"/>
          <ac:spMkLst>
            <pc:docMk/>
            <pc:sldMk cId="3230046787" sldId="369"/>
            <ac:spMk id="8" creationId="{2BB75BB0-CD12-B2A7-0309-3857CE8728CE}"/>
          </ac:spMkLst>
        </pc:spChg>
      </pc:sldChg>
      <pc:sldChg chg="modSp mod">
        <pc:chgData name="Catherine Spurgeon" userId="310844d8-f460-4bb6-96b7-967cc61dc25e" providerId="ADAL" clId="{AFCCD446-FAD6-4F89-B243-D217A97A4E0E}" dt="2026-08-05T12:08:19.621" v="438" actId="14100"/>
        <pc:sldMkLst>
          <pc:docMk/>
          <pc:sldMk cId="277794701" sldId="370"/>
        </pc:sldMkLst>
        <pc:spChg chg="mod">
          <ac:chgData name="Catherine Spurgeon" userId="310844d8-f460-4bb6-96b7-967cc61dc25e" providerId="ADAL" clId="{AFCCD446-FAD6-4F89-B243-D217A97A4E0E}" dt="2026-08-05T12:08:19.621" v="438" actId="14100"/>
          <ac:spMkLst>
            <pc:docMk/>
            <pc:sldMk cId="277794701" sldId="370"/>
            <ac:spMk id="8" creationId="{9127A2DE-1A87-5265-D7E3-4904912B9E5C}"/>
          </ac:spMkLst>
        </pc:spChg>
      </pc:sldChg>
      <pc:sldChg chg="modSp mod">
        <pc:chgData name="Catherine Spurgeon" userId="310844d8-f460-4bb6-96b7-967cc61dc25e" providerId="ADAL" clId="{AFCCD446-FAD6-4F89-B243-D217A97A4E0E}" dt="2026-08-05T12:22:15.934" v="922" actId="20577"/>
        <pc:sldMkLst>
          <pc:docMk/>
          <pc:sldMk cId="3600409987" sldId="371"/>
        </pc:sldMkLst>
        <pc:spChg chg="mod">
          <ac:chgData name="Catherine Spurgeon" userId="310844d8-f460-4bb6-96b7-967cc61dc25e" providerId="ADAL" clId="{AFCCD446-FAD6-4F89-B243-D217A97A4E0E}" dt="2026-08-05T12:22:15.934" v="922" actId="20577"/>
          <ac:spMkLst>
            <pc:docMk/>
            <pc:sldMk cId="3600409987" sldId="371"/>
            <ac:spMk id="11" creationId="{67BB1708-35BA-4C40-1AE6-A98D272A534C}"/>
          </ac:spMkLst>
        </pc:spChg>
      </pc:sldChg>
      <pc:sldChg chg="addSp modSp mod">
        <pc:chgData name="Catherine Spurgeon" userId="310844d8-f460-4bb6-96b7-967cc61dc25e" providerId="ADAL" clId="{AFCCD446-FAD6-4F89-B243-D217A97A4E0E}" dt="2026-08-05T12:13:50.598" v="450" actId="14100"/>
        <pc:sldMkLst>
          <pc:docMk/>
          <pc:sldMk cId="2412915048" sldId="372"/>
        </pc:sldMkLst>
        <pc:spChg chg="mod">
          <ac:chgData name="Catherine Spurgeon" userId="310844d8-f460-4bb6-96b7-967cc61dc25e" providerId="ADAL" clId="{AFCCD446-FAD6-4F89-B243-D217A97A4E0E}" dt="2026-08-05T12:13:50.598" v="450" actId="14100"/>
          <ac:spMkLst>
            <pc:docMk/>
            <pc:sldMk cId="2412915048" sldId="372"/>
            <ac:spMk id="8" creationId="{88EB8518-B660-B2BE-9D1F-C5D907A41614}"/>
          </ac:spMkLst>
        </pc:spChg>
        <pc:picChg chg="add mod">
          <ac:chgData name="Catherine Spurgeon" userId="310844d8-f460-4bb6-96b7-967cc61dc25e" providerId="ADAL" clId="{AFCCD446-FAD6-4F89-B243-D217A97A4E0E}" dt="2026-08-05T12:10:48.641" v="446" actId="1076"/>
          <ac:picMkLst>
            <pc:docMk/>
            <pc:sldMk cId="2412915048" sldId="372"/>
            <ac:picMk id="4" creationId="{6717062C-FCF9-2127-F9B6-FB97849491AC}"/>
          </ac:picMkLst>
        </pc:picChg>
        <pc:picChg chg="add mod">
          <ac:chgData name="Catherine Spurgeon" userId="310844d8-f460-4bb6-96b7-967cc61dc25e" providerId="ADAL" clId="{AFCCD446-FAD6-4F89-B243-D217A97A4E0E}" dt="2026-08-05T12:13:39.767" v="448" actId="1076"/>
          <ac:picMkLst>
            <pc:docMk/>
            <pc:sldMk cId="2412915048" sldId="372"/>
            <ac:picMk id="9" creationId="{19B0078E-C807-0449-E3E4-6991B51DFC4A}"/>
          </ac:picMkLst>
        </pc:picChg>
      </pc:sldChg>
      <pc:sldChg chg="modSp mod">
        <pc:chgData name="Catherine Spurgeon" userId="310844d8-f460-4bb6-96b7-967cc61dc25e" providerId="ADAL" clId="{AFCCD446-FAD6-4F89-B243-D217A97A4E0E}" dt="2026-08-05T11:02:24.581" v="32" actId="1076"/>
        <pc:sldMkLst>
          <pc:docMk/>
          <pc:sldMk cId="3112954270" sldId="373"/>
        </pc:sldMkLst>
        <pc:spChg chg="mod">
          <ac:chgData name="Catherine Spurgeon" userId="310844d8-f460-4bb6-96b7-967cc61dc25e" providerId="ADAL" clId="{AFCCD446-FAD6-4F89-B243-D217A97A4E0E}" dt="2026-08-05T11:02:24.581" v="32" actId="1076"/>
          <ac:spMkLst>
            <pc:docMk/>
            <pc:sldMk cId="3112954270" sldId="373"/>
            <ac:spMk id="6" creationId="{2C495C7C-E841-D362-79C8-29C7D2277495}"/>
          </ac:spMkLst>
        </pc:spChg>
      </pc:sldChg>
      <pc:sldChg chg="modSp mod">
        <pc:chgData name="Catherine Spurgeon" userId="310844d8-f460-4bb6-96b7-967cc61dc25e" providerId="ADAL" clId="{AFCCD446-FAD6-4F89-B243-D217A97A4E0E}" dt="2026-08-05T12:21:26.286" v="891" actId="20577"/>
        <pc:sldMkLst>
          <pc:docMk/>
          <pc:sldMk cId="2744122493" sldId="374"/>
        </pc:sldMkLst>
        <pc:spChg chg="mod">
          <ac:chgData name="Catherine Spurgeon" userId="310844d8-f460-4bb6-96b7-967cc61dc25e" providerId="ADAL" clId="{AFCCD446-FAD6-4F89-B243-D217A97A4E0E}" dt="2026-08-05T12:21:26.286" v="891" actId="20577"/>
          <ac:spMkLst>
            <pc:docMk/>
            <pc:sldMk cId="2744122493" sldId="374"/>
            <ac:spMk id="5" creationId="{5331861C-00E2-7CBD-49A0-4A3C3DB54DCA}"/>
          </ac:spMkLst>
        </pc:spChg>
      </pc:sldChg>
      <pc:sldChg chg="addSp modSp mod">
        <pc:chgData name="Catherine Spurgeon" userId="310844d8-f460-4bb6-96b7-967cc61dc25e" providerId="ADAL" clId="{AFCCD446-FAD6-4F89-B243-D217A97A4E0E}" dt="2026-08-05T12:03:01.183" v="211" actId="1076"/>
        <pc:sldMkLst>
          <pc:docMk/>
          <pc:sldMk cId="2642756621" sldId="375"/>
        </pc:sldMkLst>
        <pc:spChg chg="add mod">
          <ac:chgData name="Catherine Spurgeon" userId="310844d8-f460-4bb6-96b7-967cc61dc25e" providerId="ADAL" clId="{AFCCD446-FAD6-4F89-B243-D217A97A4E0E}" dt="2026-08-05T12:03:01.183" v="211" actId="1076"/>
          <ac:spMkLst>
            <pc:docMk/>
            <pc:sldMk cId="2642756621" sldId="375"/>
            <ac:spMk id="3" creationId="{55A8D614-AE6B-3BB9-C6AD-E16151E8AD82}"/>
          </ac:spMkLst>
        </pc:spChg>
        <pc:spChg chg="mod">
          <ac:chgData name="Catherine Spurgeon" userId="310844d8-f460-4bb6-96b7-967cc61dc25e" providerId="ADAL" clId="{AFCCD446-FAD6-4F89-B243-D217A97A4E0E}" dt="2026-08-05T12:01:06.896" v="146" actId="1076"/>
          <ac:spMkLst>
            <pc:docMk/>
            <pc:sldMk cId="2642756621" sldId="375"/>
            <ac:spMk id="12" creationId="{429FC72A-90DD-A080-89BE-75E36EE12846}"/>
          </ac:spMkLst>
        </pc:spChg>
        <pc:spChg chg="mod">
          <ac:chgData name="Catherine Spurgeon" userId="310844d8-f460-4bb6-96b7-967cc61dc25e" providerId="ADAL" clId="{AFCCD446-FAD6-4F89-B243-D217A97A4E0E}" dt="2026-08-05T12:02:51.193" v="208" actId="1076"/>
          <ac:spMkLst>
            <pc:docMk/>
            <pc:sldMk cId="2642756621" sldId="375"/>
            <ac:spMk id="14" creationId="{723833CE-10E1-4A86-2CFC-D16A2427EAAE}"/>
          </ac:spMkLst>
        </pc:spChg>
        <pc:picChg chg="mod">
          <ac:chgData name="Catherine Spurgeon" userId="310844d8-f460-4bb6-96b7-967cc61dc25e" providerId="ADAL" clId="{AFCCD446-FAD6-4F89-B243-D217A97A4E0E}" dt="2026-08-05T12:02:54.358" v="209" actId="1076"/>
          <ac:picMkLst>
            <pc:docMk/>
            <pc:sldMk cId="2642756621" sldId="375"/>
            <ac:picMk id="16" creationId="{02E9A445-5F1F-72AD-A29F-508365F09C97}"/>
          </ac:picMkLst>
        </pc:picChg>
      </pc:sldChg>
      <pc:sldChg chg="modSp mod">
        <pc:chgData name="Catherine Spurgeon" userId="310844d8-f460-4bb6-96b7-967cc61dc25e" providerId="ADAL" clId="{AFCCD446-FAD6-4F89-B243-D217A97A4E0E}" dt="2026-08-05T10:31:17.133" v="6" actId="1076"/>
        <pc:sldMkLst>
          <pc:docMk/>
          <pc:sldMk cId="1656323383" sldId="376"/>
        </pc:sldMkLst>
        <pc:spChg chg="mod">
          <ac:chgData name="Catherine Spurgeon" userId="310844d8-f460-4bb6-96b7-967cc61dc25e" providerId="ADAL" clId="{AFCCD446-FAD6-4F89-B243-D217A97A4E0E}" dt="2026-08-05T10:31:17.133" v="6" actId="1076"/>
          <ac:spMkLst>
            <pc:docMk/>
            <pc:sldMk cId="1656323383" sldId="376"/>
            <ac:spMk id="12" creationId="{9BEA71E2-2ADF-B795-803E-55977E4E0CAB}"/>
          </ac:spMkLst>
        </pc:spChg>
      </pc:sldChg>
      <pc:sldChg chg="modSp mod">
        <pc:chgData name="Catherine Spurgeon" userId="310844d8-f460-4bb6-96b7-967cc61dc25e" providerId="ADAL" clId="{AFCCD446-FAD6-4F89-B243-D217A97A4E0E}" dt="2026-08-05T12:24:04.507" v="966" actId="20577"/>
        <pc:sldMkLst>
          <pc:docMk/>
          <pc:sldMk cId="1510748957" sldId="378"/>
        </pc:sldMkLst>
        <pc:spChg chg="mod">
          <ac:chgData name="Catherine Spurgeon" userId="310844d8-f460-4bb6-96b7-967cc61dc25e" providerId="ADAL" clId="{AFCCD446-FAD6-4F89-B243-D217A97A4E0E}" dt="2026-08-05T12:24:02.001" v="964" actId="20577"/>
          <ac:spMkLst>
            <pc:docMk/>
            <pc:sldMk cId="1510748957" sldId="378"/>
            <ac:spMk id="15" creationId="{B1D7D554-037D-C8EC-9564-5E13677EF1D7}"/>
          </ac:spMkLst>
        </pc:spChg>
        <pc:spChg chg="mod">
          <ac:chgData name="Catherine Spurgeon" userId="310844d8-f460-4bb6-96b7-967cc61dc25e" providerId="ADAL" clId="{AFCCD446-FAD6-4F89-B243-D217A97A4E0E}" dt="2026-08-05T12:24:04.507" v="966" actId="20577"/>
          <ac:spMkLst>
            <pc:docMk/>
            <pc:sldMk cId="1510748957" sldId="378"/>
            <ac:spMk id="16" creationId="{EB4F0456-CC1F-DCB0-EFF7-9EDA0761C7BF}"/>
          </ac:spMkLst>
        </pc:spChg>
      </pc:sldChg>
      <pc:sldChg chg="addSp modSp mod">
        <pc:chgData name="Catherine Spurgeon" userId="310844d8-f460-4bb6-96b7-967cc61dc25e" providerId="ADAL" clId="{AFCCD446-FAD6-4F89-B243-D217A97A4E0E}" dt="2026-08-05T12:19:44.534" v="722" actId="1076"/>
        <pc:sldMkLst>
          <pc:docMk/>
          <pc:sldMk cId="1779695750" sldId="379"/>
        </pc:sldMkLst>
        <pc:spChg chg="add mod">
          <ac:chgData name="Catherine Spurgeon" userId="310844d8-f460-4bb6-96b7-967cc61dc25e" providerId="ADAL" clId="{AFCCD446-FAD6-4F89-B243-D217A97A4E0E}" dt="2026-08-05T12:19:44.534" v="722" actId="1076"/>
          <ac:spMkLst>
            <pc:docMk/>
            <pc:sldMk cId="1779695750" sldId="379"/>
            <ac:spMk id="3" creationId="{A409C4AA-AD4C-7FF9-659F-89E78C9C5EE6}"/>
          </ac:spMkLst>
        </pc:spChg>
      </pc:sldChg>
      <pc:sldChg chg="addSp modSp mod">
        <pc:chgData name="Catherine Spurgeon" userId="310844d8-f460-4bb6-96b7-967cc61dc25e" providerId="ADAL" clId="{AFCCD446-FAD6-4F89-B243-D217A97A4E0E}" dt="2026-08-05T12:25:13.229" v="1019" actId="207"/>
        <pc:sldMkLst>
          <pc:docMk/>
          <pc:sldMk cId="3595028445" sldId="380"/>
        </pc:sldMkLst>
        <pc:spChg chg="add mod">
          <ac:chgData name="Catherine Spurgeon" userId="310844d8-f460-4bb6-96b7-967cc61dc25e" providerId="ADAL" clId="{AFCCD446-FAD6-4F89-B243-D217A97A4E0E}" dt="2026-08-05T12:25:13.229" v="1019" actId="207"/>
          <ac:spMkLst>
            <pc:docMk/>
            <pc:sldMk cId="3595028445" sldId="380"/>
            <ac:spMk id="3" creationId="{F4638BF7-3D12-28BC-FEB2-A1642D26A770}"/>
          </ac:spMkLst>
        </pc:spChg>
        <pc:picChg chg="mod">
          <ac:chgData name="Catherine Spurgeon" userId="310844d8-f460-4bb6-96b7-967cc61dc25e" providerId="ADAL" clId="{AFCCD446-FAD6-4F89-B243-D217A97A4E0E}" dt="2026-08-05T12:17:06.130" v="511" actId="1076"/>
          <ac:picMkLst>
            <pc:docMk/>
            <pc:sldMk cId="3595028445" sldId="380"/>
            <ac:picMk id="2" creationId="{173AE2A3-0367-78CB-1990-2EB8960E04CD}"/>
          </ac:picMkLst>
        </pc:picChg>
        <pc:picChg chg="mod">
          <ac:chgData name="Catherine Spurgeon" userId="310844d8-f460-4bb6-96b7-967cc61dc25e" providerId="ADAL" clId="{AFCCD446-FAD6-4F89-B243-D217A97A4E0E}" dt="2026-08-05T12:24:23.502" v="967" actId="1076"/>
          <ac:picMkLst>
            <pc:docMk/>
            <pc:sldMk cId="3595028445" sldId="380"/>
            <ac:picMk id="12" creationId="{82D01F29-21BA-89D0-74B0-ED22FC9057B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A64E25-6374-49A9-8AE5-D062CE88838A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7FACDA-54A0-48A1-927B-BE26ECBCB4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6291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7FACDA-54A0-48A1-927B-BE26ECBCB44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09056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49C4A7-D71E-BA64-6B92-AC88F64EEA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95BB90-F470-846F-A62C-864109B4CB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A6BB1B-FB90-10FC-DD47-2FF797E1A4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005FFD-F9C5-BC89-006F-D7525B9DAE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7FACDA-54A0-48A1-927B-BE26ECBCB44B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37094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FD2578-99C7-7B5A-6B2E-26AB2AB440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AF9B36-63D8-0837-0245-95D4DD4CB4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00B932-3E7B-A666-07D3-8871609F8A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FEEE8D-9648-284B-BECA-02B4DE851C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7FACDA-54A0-48A1-927B-BE26ECBCB44B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92918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0F1F80-7E46-9AE0-DE67-C3A75A77E8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95BF3F-F433-0960-92C6-462F260A24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1A853C1-7C80-C66F-1DE3-E72CC5D50A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6A9D97-7739-B4E0-EE6D-325EF82CF5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7FACDA-54A0-48A1-927B-BE26ECBCB44B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31750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9F4B14-157C-A0B8-F8F5-313497278A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ECE1A2-2BD6-F13F-5D52-00476C1F47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F55237-C27B-98DA-107A-9BFF9B16E7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8FE93D-8E36-2F5A-25F5-694FEFA11B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7FACDA-54A0-48A1-927B-BE26ECBCB44B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35693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BE322-3E48-7D12-6A94-B690BDC3B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590142-B462-348D-EC32-5411F856A6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1A3A12-515A-6AFC-A013-DF792CE8A0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F17866-E4A3-51BB-0CF3-1BD13D1751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7FACDA-54A0-48A1-927B-BE26ECBCB44B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73727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6E33C9-72DF-BBD1-99B0-D94E46E18F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3DA993-F664-7D19-0EA6-1CFDB4F905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99E551-2C28-689F-BEE8-1A3B8EB863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C0EA1B-8634-05A7-31AA-43F460F69C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7FACDA-54A0-48A1-927B-BE26ECBCB44B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43516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7FACDA-54A0-48A1-927B-BE26ECBCB44B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34813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225290-7BC2-96AB-04E0-2428C6C7C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3A7AE5-3DCB-E563-FAE5-0E593C5638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7FB3B9-FD66-45F0-A56D-E8B6092246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B19D77-12CA-F06F-7C1B-2756F55E6E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7FACDA-54A0-48A1-927B-BE26ECBCB44B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11257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F84DDC-934D-1D24-5D53-142E6C77FE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6A05DF-F57A-8813-0E4C-73F6BD234D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3AEF53-5E26-2766-F5AF-09B4932F2B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B26CF3-4B22-CB92-380A-06291DA2C7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7FACDA-54A0-48A1-927B-BE26ECBCB44B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41435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C4E11D-13DD-B46E-ADD5-48A1BC87C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6C2964-3E35-6789-A6F0-788DF3DE4A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380FBA-C511-64E0-57A7-B791E50AFB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999342-BCB0-EF50-F034-25D0FEF47A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7FACDA-54A0-48A1-927B-BE26ECBCB44B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37126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600" dirty="0">
              <a:latin typeface="SassoonCRInfant" panose="000004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7FACDA-54A0-48A1-927B-BE26ECBCB44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42704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7FACDA-54A0-48A1-927B-BE26ECBCB44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97330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7FACDA-54A0-48A1-927B-BE26ECBCB44B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35050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7FACDA-54A0-48A1-927B-BE26ECBCB44B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67587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DE7F31-6D95-4C96-E1D7-95208302A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1E9EF8-B8A5-D1FC-FB6E-9E82D45820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1195A9-F140-07BE-1AAC-135A816F9F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5172DB-0E53-2ADF-E01C-945F450553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7FACDA-54A0-48A1-927B-BE26ECBCB44B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7194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EFF53D-8479-96A0-50CA-853F6FD010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9EFE83-9AD6-718E-83EB-47BFDF50B9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D6013A-AD91-5F6C-9E98-09E3227BA9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C715AA-C1B8-3525-9A0D-86ADDE15F7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7FACDA-54A0-48A1-927B-BE26ECBCB44B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71916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3D3ACA-784C-E359-314A-4CD92D9963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178FB0-FE15-8459-DE35-41FC786B19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766900-37E8-7029-6DD8-C3C3CC08B4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05E7FC-BBB3-196A-A7D8-37BCBE7B6E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7FACDA-54A0-48A1-927B-BE26ECBCB44B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09311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549732-6186-D0A1-500A-6FA349EA59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70E75A-BE54-1376-204E-6B2C3C5532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DC956A-6277-1535-9D7A-0A60AFEB20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37A8FF-C799-7526-56DF-A40585FABE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7FACDA-54A0-48A1-927B-BE26ECBCB44B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9684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2AEE72-9AC5-934B-51E4-35DAA492DA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2FCF76-BDF7-6BE4-2314-D275F82CF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06FE60-C8B9-406A-603B-2D624AAB1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E6ED-609F-47F4-856F-FEC07F249877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36E6F0-7970-E15A-17A8-14A057E3A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55DEF1-89FA-E51C-3635-91FC8A685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0729-429F-48F5-97AE-4DCEA0887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1022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C92E99-6467-7C10-7082-73AA5D586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488349-205F-B17F-FFB6-CD3FEA20C6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31717F-8488-77BB-50D4-3F4E804D8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E6ED-609F-47F4-856F-FEC07F249877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3C0ECB-EEA2-7491-2065-A3D6865C5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EA7741-07CD-D0E1-2833-86CE3604B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0729-429F-48F5-97AE-4DCEA0887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1460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3925247-2688-D5BA-03C6-D7B8FDDFEF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A1F39F-7134-8B12-7CE5-1EA7A8D37C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7BBFC3-B23E-A338-1E7E-3C3DE24C9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E6ED-609F-47F4-856F-FEC07F249877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26C097-DF20-1BC5-3A52-2A799DF72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B6EB76-B891-7B16-C125-253FB33E0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0729-429F-48F5-97AE-4DCEA0887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26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DDFC56-A673-4B14-362C-160DEECC9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4A782E-565A-1337-DFB5-E870AC4A4F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388F5B-E59D-640C-0D33-D06F9EDBF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E6ED-609F-47F4-856F-FEC07F249877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B6E99B-BCBA-8BB6-112C-4241E8914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1259B8-FB7D-88F6-FED4-B88018F4F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0729-429F-48F5-97AE-4DCEA0887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5230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0A74B-EA0E-C2C4-7884-35FB796B1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99FAEE-F0AC-1972-4C77-9010DAC318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691627-DD2B-F325-91A1-5C5F028CD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E6ED-609F-47F4-856F-FEC07F249877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800997-5F1B-2C23-D813-98F7FC564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1FAF9A-BBFC-3C77-7F63-7F7DED194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0729-429F-48F5-97AE-4DCEA0887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0455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37C41E-BC73-7C0A-D361-43B114375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A157D9-992D-B3D4-4EE1-2961A1CA4F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7ECCF2-5D06-D06F-3C74-A9F6C85F3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8A7120-8D01-AE37-BF0C-80901709F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E6ED-609F-47F4-856F-FEC07F249877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8A67A9-1D90-9EE5-0BBD-423795CB1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ADB8A2-CD49-F4F7-A531-FB0D73C68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0729-429F-48F5-97AE-4DCEA0887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1238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D092C4-3D50-679D-20E0-B23C687E5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8C6722-1FC0-9F67-B67A-CF0B698CA6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CB6246-3BC1-9D8F-66B3-65881B5EC8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FE5605-1588-1558-0A3B-2BDE23EF53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C84819-6DDA-5601-B6C3-7899366ECD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29B638E-A6C2-0F7B-35DD-5A0475A35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E6ED-609F-47F4-856F-FEC07F249877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01F004-AC2D-F315-6794-93DB87E05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6DF15D-56A7-9914-9C3C-1C2CD87B1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0729-429F-48F5-97AE-4DCEA0887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6228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38FC0-75EF-3794-E853-FC7DC8595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8F23AC-9D9B-00A4-3686-C936FCBF5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E6ED-609F-47F4-856F-FEC07F249877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C45C13-26A4-AD2D-5E94-904587371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1B6E03-8A9E-C5AA-ACCF-B8241701A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0729-429F-48F5-97AE-4DCEA0887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3655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6597E5-0E08-0130-96A8-783FC78AC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E6ED-609F-47F4-856F-FEC07F249877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E461F4-9DED-24A1-CEA2-063597C8C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DD2A13-B9E7-4DF0-42AE-849512CE0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0729-429F-48F5-97AE-4DCEA0887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460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9C7354-0D00-487F-F931-D7238B296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774AB1-F595-5509-8F97-DB1119D8FC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06A359-D3AA-A255-5CB3-D44AE41414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04A352-477C-EF4C-E982-33CF5411D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E6ED-609F-47F4-856F-FEC07F249877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FDC0A2-3A59-F25D-FE0B-699F81AB2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C0903B-3C45-1E26-62A2-C803E8A7B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0729-429F-48F5-97AE-4DCEA0887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6495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FAD3A-452A-FB66-145E-A48941992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359F01-B546-A281-1CF7-15B34196D0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5DD601-BE84-751C-02CD-740C9A7B84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89B8E1-1A1C-F0CB-FF40-957E21240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E6ED-609F-47F4-856F-FEC07F249877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DCF362-D096-09CE-033D-59AE138DF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840C0C-651C-8D3A-CBC7-F2699876A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0729-429F-48F5-97AE-4DCEA0887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6405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B9381E-2CBE-8554-2504-2245882C7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C540E9-3478-DCFE-0405-D42C480B5F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C2DF44-6C14-B053-E0B9-644F59D767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01E6ED-609F-47F4-856F-FEC07F249877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75DD2A-A3BD-982D-CC54-5FE5F336DD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1D268D-72C7-DD58-CF9B-033FE13AC1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A080729-429F-48F5-97AE-4DCEA0887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4834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keywearuniforms.co.uk/product-category/schools/truro-learning-academy/" TargetMode="External"/><Relationship Id="rId3" Type="http://schemas.openxmlformats.org/officeDocument/2006/relationships/image" Target="../media/image9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.png"/><Relationship Id="rId9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9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hyperlink" Target="https://www.keywearuniforms.co.uk/product-category/schools/truro-learning-academy/" TargetMode="Externa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hyperlink" Target="https://startingreception.co.uk/" TargetMode="Externa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hello@truroacademy.org.uk" TargetMode="External"/><Relationship Id="rId5" Type="http://schemas.openxmlformats.org/officeDocument/2006/relationships/image" Target="../media/image34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9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C1D8FDA-5596-7A58-CE90-4737FECF393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765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926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42DABB-EC23-C234-D927-43F5052EA3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BE9CC79-4062-97C6-C419-32C368AD102B}"/>
              </a:ext>
            </a:extLst>
          </p:cNvPr>
          <p:cNvSpPr txBox="1"/>
          <p:nvPr/>
        </p:nvSpPr>
        <p:spPr>
          <a:xfrm>
            <a:off x="302726" y="1565131"/>
            <a:ext cx="961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SassoonCRInfant" panose="00000400000000000000" pitchFamily="2" charset="0"/>
              </a:rPr>
              <a:t> </a:t>
            </a:r>
            <a:endParaRPr lang="en-US" sz="3200" dirty="0">
              <a:latin typeface="SassoonPrimaryInfant" pitchFamily="2" charset="0"/>
            </a:endParaRPr>
          </a:p>
          <a:p>
            <a:pPr algn="ctr"/>
            <a:endParaRPr lang="en-US" sz="3200" dirty="0">
              <a:latin typeface="SassoonPrimaryInfant" pitchFamily="2" charset="0"/>
            </a:endParaRPr>
          </a:p>
        </p:txBody>
      </p:sp>
      <p:pic>
        <p:nvPicPr>
          <p:cNvPr id="2" name="Picture 2" descr="Aspire Academy Trust">
            <a:extLst>
              <a:ext uri="{FF2B5EF4-FFF2-40B4-BE49-F238E27FC236}">
                <a16:creationId xmlns:a16="http://schemas.microsoft.com/office/drawing/2014/main" id="{7E04ECEB-4D26-A284-2553-00439D3B3B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6174" y="5554408"/>
            <a:ext cx="1245322" cy="1245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3554BDF-3D33-813E-13ED-52013EF498DE}"/>
              </a:ext>
            </a:extLst>
          </p:cNvPr>
          <p:cNvSpPr txBox="1"/>
          <p:nvPr/>
        </p:nvSpPr>
        <p:spPr>
          <a:xfrm>
            <a:off x="4180762" y="276111"/>
            <a:ext cx="35979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chemeClr val="bg1"/>
                </a:solidFill>
                <a:latin typeface="SassoonCRInfant" panose="00000400000000000000" pitchFamily="2" charset="0"/>
              </a:rPr>
              <a:t>Attendance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750F43C-3130-6CA6-BA7D-1A02D51A3CB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055" r="-1" b="1063"/>
          <a:stretch>
            <a:fillRect/>
          </a:stretch>
        </p:blipFill>
        <p:spPr>
          <a:xfrm>
            <a:off x="9916594" y="164553"/>
            <a:ext cx="2174902" cy="183314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C495C7C-E841-D362-79C8-29C7D2277495}"/>
              </a:ext>
            </a:extLst>
          </p:cNvPr>
          <p:cNvSpPr txBox="1"/>
          <p:nvPr/>
        </p:nvSpPr>
        <p:spPr>
          <a:xfrm>
            <a:off x="879994" y="2014978"/>
            <a:ext cx="876082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SassoonCRInfant" panose="00000400000000000000" pitchFamily="2" charset="0"/>
              </a:rPr>
              <a:t>School </a:t>
            </a:r>
            <a:r>
              <a:rPr lang="en-GB" sz="3200" b="1" dirty="0">
                <a:latin typeface="SassoonCRInfant" panose="00000400000000000000" pitchFamily="2" charset="0"/>
              </a:rPr>
              <a:t>starts</a:t>
            </a:r>
            <a:r>
              <a:rPr lang="en-GB" sz="3200" dirty="0">
                <a:latin typeface="SassoonCRInfant" panose="00000400000000000000" pitchFamily="2" charset="0"/>
              </a:rPr>
              <a:t> at 8.30am.</a:t>
            </a:r>
          </a:p>
          <a:p>
            <a:pPr algn="ctr"/>
            <a:endParaRPr lang="en-GB" sz="3200" dirty="0">
              <a:latin typeface="SassoonCRInfant" panose="00000400000000000000" pitchFamily="2" charset="0"/>
            </a:endParaRPr>
          </a:p>
          <a:p>
            <a:pPr algn="ctr"/>
            <a:r>
              <a:rPr lang="en-GB" sz="3200" dirty="0">
                <a:latin typeface="SassoonCRInfant" panose="00000400000000000000" pitchFamily="2" charset="0"/>
              </a:rPr>
              <a:t>School </a:t>
            </a:r>
            <a:r>
              <a:rPr lang="en-GB" sz="3200" b="1" dirty="0">
                <a:latin typeface="SassoonCRInfant" panose="00000400000000000000" pitchFamily="2" charset="0"/>
              </a:rPr>
              <a:t>finishes</a:t>
            </a:r>
            <a:r>
              <a:rPr lang="en-GB" sz="3200" dirty="0">
                <a:latin typeface="SassoonCRInfant" panose="00000400000000000000" pitchFamily="2" charset="0"/>
              </a:rPr>
              <a:t> at 3.10pm.</a:t>
            </a:r>
          </a:p>
          <a:p>
            <a:endParaRPr lang="en-GB" sz="3200" dirty="0">
              <a:latin typeface="SassoonCRInfant" panose="00000400000000000000" pitchFamily="2" charset="0"/>
            </a:endParaRPr>
          </a:p>
          <a:p>
            <a:pPr algn="just"/>
            <a:r>
              <a:rPr lang="en-GB" sz="3200" dirty="0">
                <a:latin typeface="SassoonCRInfant" panose="00000400000000000000" pitchFamily="2" charset="0"/>
              </a:rPr>
              <a:t>All children must be collected by a parent or known adult. If someone new is collecting your child, they must know the password you have given the office.</a:t>
            </a:r>
          </a:p>
        </p:txBody>
      </p:sp>
    </p:spTree>
    <p:extLst>
      <p:ext uri="{BB962C8B-B14F-4D97-AF65-F5344CB8AC3E}">
        <p14:creationId xmlns:p14="http://schemas.microsoft.com/office/powerpoint/2010/main" val="31129542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DDA112-4878-1F99-27DC-D47B5C418C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spire Academy Trust">
            <a:extLst>
              <a:ext uri="{FF2B5EF4-FFF2-40B4-BE49-F238E27FC236}">
                <a16:creationId xmlns:a16="http://schemas.microsoft.com/office/drawing/2014/main" id="{0417C96D-C039-7131-A2C1-551E4A5123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6174" y="5554408"/>
            <a:ext cx="1245322" cy="1245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98712AC-D079-A432-57B0-0BB6971C6DF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055" r="-1" b="1063"/>
          <a:stretch>
            <a:fillRect/>
          </a:stretch>
        </p:blipFill>
        <p:spPr>
          <a:xfrm>
            <a:off x="9916594" y="164553"/>
            <a:ext cx="2174902" cy="183314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331861C-00E2-7CBD-49A0-4A3C3DB54DCA}"/>
              </a:ext>
            </a:extLst>
          </p:cNvPr>
          <p:cNvSpPr txBox="1"/>
          <p:nvPr/>
        </p:nvSpPr>
        <p:spPr>
          <a:xfrm>
            <a:off x="198373" y="1021455"/>
            <a:ext cx="9718221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SassoonCRInfant" panose="00000400000000000000" pitchFamily="2" charset="0"/>
              </a:rPr>
              <a:t>Call by 9am of day of illness.</a:t>
            </a:r>
          </a:p>
          <a:p>
            <a:endParaRPr lang="en-GB" sz="3200" dirty="0">
              <a:latin typeface="SassoonCRInfant" panose="000004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SassoonCRInfant" panose="00000400000000000000" pitchFamily="2" charset="0"/>
              </a:rPr>
              <a:t>Ring each day until your child returns.</a:t>
            </a:r>
          </a:p>
          <a:p>
            <a:endParaRPr lang="en-GB" sz="3200" dirty="0">
              <a:latin typeface="SassoonCRInfant" panose="000004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SassoonCRInfant" panose="00000400000000000000" pitchFamily="2" charset="0"/>
              </a:rPr>
              <a:t>We can administer Calpol and prescription medication. 	Make sure you have completed the form.</a:t>
            </a:r>
          </a:p>
          <a:p>
            <a:endParaRPr lang="en-GB" sz="3200" dirty="0">
              <a:latin typeface="SassoonCRInfant" panose="000004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SassoonCRInfant" panose="00000400000000000000" pitchFamily="2" charset="0"/>
              </a:rPr>
              <a:t>Vomiting and diarrhoea – keep off for 48 hours.</a:t>
            </a:r>
          </a:p>
          <a:p>
            <a:endParaRPr lang="en-GB" sz="3200" dirty="0">
              <a:latin typeface="SassoonCRInfant" panose="000004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SassoonCRInfant" panose="00000400000000000000" pitchFamily="2" charset="0"/>
              </a:rPr>
              <a:t>Please inform us of medical / dental appointments. </a:t>
            </a:r>
          </a:p>
          <a:p>
            <a:r>
              <a:rPr lang="en-GB" sz="3200" dirty="0">
                <a:latin typeface="SassoonCRInfant" panose="00000400000000000000" pitchFamily="2" charset="0"/>
              </a:rPr>
              <a:t>	We will need to see a letter.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77E4ECC-32F4-775A-377E-670A480D3E47}"/>
              </a:ext>
            </a:extLst>
          </p:cNvPr>
          <p:cNvSpPr txBox="1"/>
          <p:nvPr/>
        </p:nvSpPr>
        <p:spPr>
          <a:xfrm>
            <a:off x="2157414" y="250130"/>
            <a:ext cx="61436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800" dirty="0">
                <a:solidFill>
                  <a:schemeClr val="bg1"/>
                </a:solidFill>
                <a:latin typeface="SassoonCRInfant" panose="00000400000000000000" pitchFamily="2" charset="0"/>
              </a:rPr>
              <a:t>Illness</a:t>
            </a:r>
          </a:p>
        </p:txBody>
      </p:sp>
    </p:spTree>
    <p:extLst>
      <p:ext uri="{BB962C8B-B14F-4D97-AF65-F5344CB8AC3E}">
        <p14:creationId xmlns:p14="http://schemas.microsoft.com/office/powerpoint/2010/main" val="2744122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CBC952-88DD-094A-4E45-A664705BA7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spire Academy Trust">
            <a:extLst>
              <a:ext uri="{FF2B5EF4-FFF2-40B4-BE49-F238E27FC236}">
                <a16:creationId xmlns:a16="http://schemas.microsoft.com/office/drawing/2014/main" id="{F552631B-AF73-1C2F-0DDA-C7FEF8949A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6174" y="5554408"/>
            <a:ext cx="1245322" cy="1245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F783AD1-DB63-5C8A-6B80-763037482FB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055" r="-1" b="1063"/>
          <a:stretch>
            <a:fillRect/>
          </a:stretch>
        </p:blipFill>
        <p:spPr>
          <a:xfrm>
            <a:off x="9916594" y="164553"/>
            <a:ext cx="2174902" cy="183314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275BAD5-CFF1-46A3-7743-86ABCE711C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2028" y="1026527"/>
            <a:ext cx="2426029" cy="192563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CF0A4A5-BBD4-7E08-326F-19217A80BB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50682" y="1283235"/>
            <a:ext cx="1809147" cy="143374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7BB1708-35BA-4C40-1AE6-A98D272A534C}"/>
              </a:ext>
            </a:extLst>
          </p:cNvPr>
          <p:cNvSpPr txBox="1"/>
          <p:nvPr/>
        </p:nvSpPr>
        <p:spPr>
          <a:xfrm>
            <a:off x="100504" y="2952160"/>
            <a:ext cx="1051592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SassoonCRInfant" panose="00000400000000000000" pitchFamily="2" charset="0"/>
              </a:rPr>
              <a:t>For new starters</a:t>
            </a:r>
            <a:r>
              <a:rPr lang="en-GB" sz="2400" dirty="0">
                <a:latin typeface="SassoonCRInfant" panose="00000400000000000000" pitchFamily="2" charset="0"/>
              </a:rPr>
              <a:t>: </a:t>
            </a:r>
          </a:p>
          <a:p>
            <a:r>
              <a:rPr lang="en-GB" sz="2400" dirty="0">
                <a:latin typeface="SassoonCRInfant" panose="00000400000000000000" pitchFamily="2" charset="0"/>
              </a:rPr>
              <a:t>In Reception, we use Tapestry, an online learning journal, as our main form of home school communication. </a:t>
            </a:r>
          </a:p>
          <a:p>
            <a:endParaRPr lang="en-GB" sz="2400" dirty="0">
              <a:latin typeface="SassoonCRInfant" panose="00000400000000000000" pitchFamily="2" charset="0"/>
            </a:endParaRPr>
          </a:p>
          <a:p>
            <a:r>
              <a:rPr lang="en-GB" sz="2400" dirty="0">
                <a:latin typeface="SassoonCRInfant" panose="00000400000000000000" pitchFamily="2" charset="0"/>
              </a:rPr>
              <a:t>It is a lovely way of recording your child’s life in Reception, as staff upload photo observations of your child’s progress and next steps. </a:t>
            </a:r>
          </a:p>
          <a:p>
            <a:endParaRPr lang="en-GB" sz="2400" dirty="0">
              <a:latin typeface="SassoonCRInfant" panose="00000400000000000000" pitchFamily="2" charset="0"/>
            </a:endParaRPr>
          </a:p>
          <a:p>
            <a:r>
              <a:rPr lang="en-GB" sz="2400" dirty="0">
                <a:latin typeface="SassoonCRInfant" panose="00000400000000000000" pitchFamily="2" charset="0"/>
              </a:rPr>
              <a:t>In September, you will automatically be signed up for Tapestry, so please look out for an activation email to set up your login and password.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10160F-8235-8E47-5394-3EB2F8D4232F}"/>
              </a:ext>
            </a:extLst>
          </p:cNvPr>
          <p:cNvSpPr txBox="1"/>
          <p:nvPr/>
        </p:nvSpPr>
        <p:spPr>
          <a:xfrm>
            <a:off x="1096266" y="164553"/>
            <a:ext cx="860183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chemeClr val="bg1"/>
                </a:solidFill>
                <a:latin typeface="SassoonCRInfant" panose="00000400000000000000" pitchFamily="2" charset="0"/>
              </a:rPr>
              <a:t>Home School Communication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04099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AFCC7F-34A0-1F8C-82D0-5E39E61A2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spire Academy Trust">
            <a:extLst>
              <a:ext uri="{FF2B5EF4-FFF2-40B4-BE49-F238E27FC236}">
                <a16:creationId xmlns:a16="http://schemas.microsoft.com/office/drawing/2014/main" id="{340957C3-2AD8-74B7-6C1A-189942BA93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6174" y="5554408"/>
            <a:ext cx="1245322" cy="1245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90183FC-277B-BCF9-BA2A-CEF4BB348D4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055" r="-1" b="1063"/>
          <a:stretch>
            <a:fillRect/>
          </a:stretch>
        </p:blipFill>
        <p:spPr>
          <a:xfrm>
            <a:off x="9916594" y="164553"/>
            <a:ext cx="2174902" cy="183314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53BF382-8FE1-4775-41EE-FCA436F77CB9}"/>
              </a:ext>
            </a:extLst>
          </p:cNvPr>
          <p:cNvSpPr txBox="1"/>
          <p:nvPr/>
        </p:nvSpPr>
        <p:spPr>
          <a:xfrm>
            <a:off x="2157414" y="250130"/>
            <a:ext cx="61436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800" dirty="0">
                <a:solidFill>
                  <a:schemeClr val="bg1"/>
                </a:solidFill>
                <a:latin typeface="SassoonCRInfant" panose="00000400000000000000" pitchFamily="2" charset="0"/>
              </a:rPr>
              <a:t>School Uniform</a:t>
            </a:r>
          </a:p>
        </p:txBody>
      </p:sp>
      <p:pic>
        <p:nvPicPr>
          <p:cNvPr id="4" name="Picture 3" descr="A child standing in a grassy area&#10;&#10;Description automatically generated">
            <a:extLst>
              <a:ext uri="{FF2B5EF4-FFF2-40B4-BE49-F238E27FC236}">
                <a16:creationId xmlns:a16="http://schemas.microsoft.com/office/drawing/2014/main" id="{05D8437A-7AF8-C16B-80F8-93395349F8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812" y="1719176"/>
            <a:ext cx="1313910" cy="1751880"/>
          </a:xfrm>
          <a:prstGeom prst="rect">
            <a:avLst/>
          </a:prstGeom>
        </p:spPr>
      </p:pic>
      <p:pic>
        <p:nvPicPr>
          <p:cNvPr id="8" name="Picture 7" descr="A child wearing a hat and overalls&#10;&#10;Description automatically generated">
            <a:extLst>
              <a:ext uri="{FF2B5EF4-FFF2-40B4-BE49-F238E27FC236}">
                <a16:creationId xmlns:a16="http://schemas.microsoft.com/office/drawing/2014/main" id="{99025B59-2A51-94F8-3D45-F9B6980A48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1871" y="2239455"/>
            <a:ext cx="1313911" cy="1751881"/>
          </a:xfrm>
          <a:prstGeom prst="rect">
            <a:avLst/>
          </a:prstGeom>
        </p:spPr>
      </p:pic>
      <p:pic>
        <p:nvPicPr>
          <p:cNvPr id="11" name="Picture 10" descr="A child standing in a field&#10;&#10;Description automatically generated">
            <a:extLst>
              <a:ext uri="{FF2B5EF4-FFF2-40B4-BE49-F238E27FC236}">
                <a16:creationId xmlns:a16="http://schemas.microsoft.com/office/drawing/2014/main" id="{E9E61BD8-F377-D19E-20FB-30BA2E4289B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044"/>
          <a:stretch>
            <a:fillRect/>
          </a:stretch>
        </p:blipFill>
        <p:spPr>
          <a:xfrm>
            <a:off x="8882743" y="4206097"/>
            <a:ext cx="1858144" cy="1634089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29FC72A-90DD-A080-89BE-75E36EE12846}"/>
              </a:ext>
            </a:extLst>
          </p:cNvPr>
          <p:cNvSpPr txBox="1">
            <a:spLocks/>
          </p:cNvSpPr>
          <p:nvPr/>
        </p:nvSpPr>
        <p:spPr>
          <a:xfrm>
            <a:off x="132729" y="3281731"/>
            <a:ext cx="8644727" cy="2998627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4400" dirty="0">
              <a:latin typeface="SassoonCRInfant" panose="00000400000000000000" pitchFamily="2" charset="0"/>
            </a:endParaRPr>
          </a:p>
          <a:p>
            <a:r>
              <a:rPr lang="en-GB" sz="14400" dirty="0">
                <a:latin typeface="SassoonCRInfant" panose="00000400000000000000" pitchFamily="2" charset="0"/>
              </a:rPr>
              <a:t>White or light </a:t>
            </a:r>
            <a:r>
              <a:rPr lang="en-GB" sz="14400" b="1" dirty="0">
                <a:latin typeface="SassoonCRInfant" panose="00000400000000000000" pitchFamily="2" charset="0"/>
              </a:rPr>
              <a:t>blue</a:t>
            </a:r>
            <a:r>
              <a:rPr lang="en-GB" sz="14400" dirty="0">
                <a:latin typeface="SassoonCRInfant" panose="00000400000000000000" pitchFamily="2" charset="0"/>
              </a:rPr>
              <a:t> polo shirt.</a:t>
            </a:r>
          </a:p>
          <a:p>
            <a:r>
              <a:rPr lang="en-GB" sz="14400" b="1" dirty="0">
                <a:latin typeface="SassoonCRInfant" panose="00000400000000000000" pitchFamily="2" charset="0"/>
              </a:rPr>
              <a:t>Navy</a:t>
            </a:r>
            <a:r>
              <a:rPr lang="en-GB" sz="14400" dirty="0">
                <a:latin typeface="SassoonCRInfant" panose="00000400000000000000" pitchFamily="2" charset="0"/>
              </a:rPr>
              <a:t> jumper or cardigan.</a:t>
            </a:r>
          </a:p>
          <a:p>
            <a:r>
              <a:rPr lang="en-GB" sz="14400" b="1" dirty="0">
                <a:latin typeface="SassoonCRInfant" panose="00000400000000000000" pitchFamily="2" charset="0"/>
              </a:rPr>
              <a:t>Grey</a:t>
            </a:r>
            <a:r>
              <a:rPr lang="en-GB" sz="14400" dirty="0">
                <a:latin typeface="SassoonCRInfant" panose="00000400000000000000" pitchFamily="2" charset="0"/>
              </a:rPr>
              <a:t> trousers, skirt or dress.</a:t>
            </a:r>
          </a:p>
          <a:p>
            <a:r>
              <a:rPr lang="en-GB" sz="14400" b="1" dirty="0">
                <a:latin typeface="SassoonCRInfant" panose="00000400000000000000" pitchFamily="2" charset="0"/>
              </a:rPr>
              <a:t>Black</a:t>
            </a:r>
            <a:r>
              <a:rPr lang="en-GB" sz="14400" dirty="0">
                <a:latin typeface="SassoonCRInfant" panose="00000400000000000000" pitchFamily="2" charset="0"/>
              </a:rPr>
              <a:t> school shoes (no open toes or trainers)</a:t>
            </a:r>
          </a:p>
          <a:p>
            <a:r>
              <a:rPr lang="en-GB" sz="14400" dirty="0">
                <a:latin typeface="SassoonCRInfant" panose="00000400000000000000" pitchFamily="2" charset="0"/>
              </a:rPr>
              <a:t>Summer term: </a:t>
            </a:r>
            <a:r>
              <a:rPr lang="en-GB" sz="14400" b="1" dirty="0">
                <a:latin typeface="SassoonCRInfant" panose="00000400000000000000" pitchFamily="2" charset="0"/>
              </a:rPr>
              <a:t>Navy</a:t>
            </a:r>
            <a:r>
              <a:rPr lang="en-GB" sz="14400" dirty="0">
                <a:latin typeface="SassoonCRInfant" panose="00000400000000000000" pitchFamily="2" charset="0"/>
              </a:rPr>
              <a:t> check summer dress.</a:t>
            </a:r>
          </a:p>
          <a:p>
            <a:r>
              <a:rPr lang="en-GB" sz="14400" dirty="0">
                <a:latin typeface="SassoonCRInfant" panose="00000400000000000000" pitchFamily="2" charset="0"/>
              </a:rPr>
              <a:t>Velcro fasteners for shoes please. </a:t>
            </a:r>
          </a:p>
          <a:p>
            <a:endParaRPr lang="en-GB" sz="12800" dirty="0">
              <a:latin typeface="SassoonCRInfant" panose="00000400000000000000" pitchFamily="2" charset="0"/>
            </a:endParaRPr>
          </a:p>
          <a:p>
            <a:pPr marL="0" indent="0">
              <a:buNone/>
            </a:pPr>
            <a:endParaRPr lang="en-GB" sz="14400" dirty="0">
              <a:latin typeface="SassoonCRInfant" panose="00000400000000000000" pitchFamily="2" charset="0"/>
            </a:endParaRP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3833CE-10E1-4A86-2CFC-D16A2427EAAE}"/>
              </a:ext>
            </a:extLst>
          </p:cNvPr>
          <p:cNvSpPr txBox="1"/>
          <p:nvPr/>
        </p:nvSpPr>
        <p:spPr>
          <a:xfrm>
            <a:off x="169468" y="1421886"/>
            <a:ext cx="857124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latin typeface="SassoonCRInfant" panose="00000400000000000000" pitchFamily="2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Truro Learning Academy Archives - </a:t>
            </a:r>
            <a:r>
              <a:rPr lang="en-GB" sz="2800" dirty="0" err="1">
                <a:latin typeface="SassoonCRInfant" panose="00000400000000000000" pitchFamily="2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Keywear</a:t>
            </a:r>
            <a:r>
              <a:rPr lang="en-GB" sz="2800" dirty="0">
                <a:latin typeface="SassoonCRInfant" panose="00000400000000000000" pitchFamily="2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Uniforms</a:t>
            </a:r>
            <a:endParaRPr lang="en-GB" sz="2800" dirty="0">
              <a:latin typeface="SassoonCRInfant" panose="00000400000000000000" pitchFamily="2" charset="0"/>
            </a:endParaRPr>
          </a:p>
          <a:p>
            <a:r>
              <a:rPr lang="en-GB" sz="2800" dirty="0">
                <a:latin typeface="SassoonCRInfant" panose="00000400000000000000" pitchFamily="2" charset="0"/>
              </a:rPr>
              <a:t>1 Church Walk, Truro, TR1 1JH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2E9A445-5F1F-72AD-A29F-508365F09C9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8718" y="2398222"/>
            <a:ext cx="6344535" cy="5715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5A8D614-AE6B-3BB9-C6AD-E16151E8AD82}"/>
              </a:ext>
            </a:extLst>
          </p:cNvPr>
          <p:cNvSpPr txBox="1"/>
          <p:nvPr/>
        </p:nvSpPr>
        <p:spPr>
          <a:xfrm>
            <a:off x="278718" y="1006259"/>
            <a:ext cx="4384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SassoonCRInfant" panose="00000400000000000000" pitchFamily="2" charset="0"/>
              </a:rPr>
              <a:t>Uniform can be purchased from: </a:t>
            </a:r>
          </a:p>
        </p:txBody>
      </p:sp>
    </p:spTree>
    <p:extLst>
      <p:ext uri="{BB962C8B-B14F-4D97-AF65-F5344CB8AC3E}">
        <p14:creationId xmlns:p14="http://schemas.microsoft.com/office/powerpoint/2010/main" val="26427566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7F1484-0084-26EF-5BD3-B90DBA671A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spire Academy Trust">
            <a:extLst>
              <a:ext uri="{FF2B5EF4-FFF2-40B4-BE49-F238E27FC236}">
                <a16:creationId xmlns:a16="http://schemas.microsoft.com/office/drawing/2014/main" id="{06E96AC4-DBDF-3220-3060-E193ECA0B2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6174" y="5554408"/>
            <a:ext cx="1245322" cy="1245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83DEEA-A876-DD0F-1DA1-ED1030BC01F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055" r="-1" b="1063"/>
          <a:stretch>
            <a:fillRect/>
          </a:stretch>
        </p:blipFill>
        <p:spPr>
          <a:xfrm>
            <a:off x="9916594" y="164553"/>
            <a:ext cx="2174902" cy="183314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54F5FF2-6EDA-187C-7971-C1D97A30548C}"/>
              </a:ext>
            </a:extLst>
          </p:cNvPr>
          <p:cNvSpPr txBox="1"/>
          <p:nvPr/>
        </p:nvSpPr>
        <p:spPr>
          <a:xfrm>
            <a:off x="2157414" y="250130"/>
            <a:ext cx="61436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800" dirty="0">
                <a:solidFill>
                  <a:schemeClr val="bg1"/>
                </a:solidFill>
                <a:latin typeface="SassoonCRInfant" panose="00000400000000000000" pitchFamily="2" charset="0"/>
              </a:rPr>
              <a:t>PE Kit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BEA71E2-2ADF-B795-803E-55977E4E0CAB}"/>
              </a:ext>
            </a:extLst>
          </p:cNvPr>
          <p:cNvSpPr txBox="1">
            <a:spLocks/>
          </p:cNvSpPr>
          <p:nvPr/>
        </p:nvSpPr>
        <p:spPr>
          <a:xfrm>
            <a:off x="238016" y="3397783"/>
            <a:ext cx="8644727" cy="2148114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400" dirty="0">
                <a:latin typeface="SassoonCRInfant" panose="00000400000000000000" pitchFamily="2" charset="0"/>
              </a:rPr>
              <a:t>Plain </a:t>
            </a:r>
            <a:r>
              <a:rPr lang="en-GB" sz="14400" b="1" dirty="0">
                <a:latin typeface="SassoonCRInfant" panose="00000400000000000000" pitchFamily="2" charset="0"/>
              </a:rPr>
              <a:t>white</a:t>
            </a:r>
            <a:r>
              <a:rPr lang="en-GB" sz="14400" dirty="0">
                <a:latin typeface="SassoonCRInfant" panose="00000400000000000000" pitchFamily="2" charset="0"/>
              </a:rPr>
              <a:t> or </a:t>
            </a:r>
            <a:r>
              <a:rPr lang="en-GB" sz="14400" b="1" dirty="0">
                <a:latin typeface="SassoonCRInfant" panose="00000400000000000000" pitchFamily="2" charset="0"/>
              </a:rPr>
              <a:t>navy</a:t>
            </a:r>
            <a:r>
              <a:rPr lang="en-GB" sz="14400" dirty="0">
                <a:latin typeface="SassoonCRInfant" panose="00000400000000000000" pitchFamily="2" charset="0"/>
              </a:rPr>
              <a:t> tee shirt.</a:t>
            </a:r>
          </a:p>
          <a:p>
            <a:r>
              <a:rPr lang="en-GB" sz="14400" b="1" dirty="0">
                <a:latin typeface="SassoonCRInfant" panose="00000400000000000000" pitchFamily="2" charset="0"/>
              </a:rPr>
              <a:t>Black </a:t>
            </a:r>
            <a:r>
              <a:rPr lang="en-GB" sz="14400" dirty="0">
                <a:latin typeface="SassoonCRInfant" panose="00000400000000000000" pitchFamily="2" charset="0"/>
              </a:rPr>
              <a:t>shorts, leggings or jogging bottoms.</a:t>
            </a:r>
          </a:p>
          <a:p>
            <a:r>
              <a:rPr lang="en-GB" sz="14400" b="1" dirty="0">
                <a:latin typeface="SassoonCRInfant" panose="00000400000000000000" pitchFamily="2" charset="0"/>
              </a:rPr>
              <a:t>Black</a:t>
            </a:r>
            <a:r>
              <a:rPr lang="en-GB" sz="14400" dirty="0">
                <a:latin typeface="SassoonCRInfant" panose="00000400000000000000" pitchFamily="2" charset="0"/>
              </a:rPr>
              <a:t> plimsolls or trainers.</a:t>
            </a:r>
          </a:p>
          <a:p>
            <a:r>
              <a:rPr lang="en-GB" sz="14400" b="1" dirty="0">
                <a:latin typeface="SassoonCRInfant" panose="00000400000000000000" pitchFamily="2" charset="0"/>
              </a:rPr>
              <a:t>Navy</a:t>
            </a:r>
            <a:r>
              <a:rPr lang="en-GB" sz="14400" dirty="0">
                <a:latin typeface="SassoonCRInfant" panose="00000400000000000000" pitchFamily="2" charset="0"/>
              </a:rPr>
              <a:t> hoody.</a:t>
            </a:r>
          </a:p>
          <a:p>
            <a:pPr marL="0" indent="0">
              <a:buNone/>
            </a:pPr>
            <a:endParaRPr lang="en-GB" sz="14400" dirty="0">
              <a:latin typeface="SassoonCRInfant" panose="00000400000000000000" pitchFamily="2" charset="0"/>
            </a:endParaRPr>
          </a:p>
          <a:p>
            <a:endParaRPr lang="en-GB" sz="12800" dirty="0">
              <a:latin typeface="SassoonCRInfant" panose="00000400000000000000" pitchFamily="2" charset="0"/>
            </a:endParaRPr>
          </a:p>
          <a:p>
            <a:pPr marL="0" indent="0">
              <a:buNone/>
            </a:pPr>
            <a:endParaRPr lang="en-GB" sz="14400" dirty="0">
              <a:latin typeface="SassoonCRInfant" panose="00000400000000000000" pitchFamily="2" charset="0"/>
            </a:endParaRP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5BFE097-74EF-0D2B-ADE8-3CC0AA90AC3B}"/>
              </a:ext>
            </a:extLst>
          </p:cNvPr>
          <p:cNvSpPr txBox="1"/>
          <p:nvPr/>
        </p:nvSpPr>
        <p:spPr>
          <a:xfrm>
            <a:off x="311495" y="952652"/>
            <a:ext cx="857124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latin typeface="SassoonCRInfant" panose="00000400000000000000" pitchFamily="2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Truro Learning Academy Archives - </a:t>
            </a:r>
            <a:r>
              <a:rPr lang="en-GB" sz="2800" dirty="0" err="1">
                <a:latin typeface="SassoonCRInfant" panose="00000400000000000000" pitchFamily="2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Keywear</a:t>
            </a:r>
            <a:r>
              <a:rPr lang="en-GB" sz="2800" dirty="0">
                <a:latin typeface="SassoonCRInfant" panose="00000400000000000000" pitchFamily="2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Uniforms</a:t>
            </a:r>
            <a:endParaRPr lang="en-GB" sz="2800" dirty="0">
              <a:latin typeface="SassoonCRInfant" panose="00000400000000000000" pitchFamily="2" charset="0"/>
            </a:endParaRPr>
          </a:p>
          <a:p>
            <a:r>
              <a:rPr lang="en-GB" sz="2800" dirty="0" err="1">
                <a:latin typeface="SassoonCRInfant" panose="00000400000000000000" pitchFamily="2" charset="0"/>
              </a:rPr>
              <a:t>Keywear</a:t>
            </a:r>
            <a:r>
              <a:rPr lang="en-GB" sz="2800" dirty="0">
                <a:latin typeface="SassoonCRInfant" panose="00000400000000000000" pitchFamily="2" charset="0"/>
              </a:rPr>
              <a:t>: 1 Church Walk, Truro, TR1 1JH</a:t>
            </a:r>
          </a:p>
          <a:p>
            <a:endParaRPr lang="en-GB" sz="2800" dirty="0">
              <a:latin typeface="SassoonCRInfant" panose="00000400000000000000" pitchFamily="2" charset="0"/>
            </a:endParaRPr>
          </a:p>
          <a:p>
            <a:r>
              <a:rPr lang="en-GB" sz="2800" dirty="0">
                <a:latin typeface="SassoonCRInfant" panose="00000400000000000000" pitchFamily="2" charset="0"/>
              </a:rPr>
              <a:t> 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B359EAF-6EAD-233B-C5F9-7E2F4AA5E7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1495" y="1953665"/>
            <a:ext cx="6344535" cy="571580"/>
          </a:xfrm>
          <a:prstGeom prst="rect">
            <a:avLst/>
          </a:prstGeom>
        </p:spPr>
      </p:pic>
      <p:pic>
        <p:nvPicPr>
          <p:cNvPr id="5" name="Picture 4" descr="A child standing in a grassy area&#10;&#10;Description automatically generated">
            <a:extLst>
              <a:ext uri="{FF2B5EF4-FFF2-40B4-BE49-F238E27FC236}">
                <a16:creationId xmlns:a16="http://schemas.microsoft.com/office/drawing/2014/main" id="{81A996F2-11B4-CC8B-C96E-48884EECA5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4613" y="2092980"/>
            <a:ext cx="1561745" cy="2082326"/>
          </a:xfrm>
          <a:prstGeom prst="rect">
            <a:avLst/>
          </a:prstGeom>
        </p:spPr>
      </p:pic>
      <p:pic>
        <p:nvPicPr>
          <p:cNvPr id="9" name="Picture 8" descr="A child standing in a grassy area&#10;&#10;Description automatically generated">
            <a:extLst>
              <a:ext uri="{FF2B5EF4-FFF2-40B4-BE49-F238E27FC236}">
                <a16:creationId xmlns:a16="http://schemas.microsoft.com/office/drawing/2014/main" id="{44A34F61-6990-768C-2144-2793FE629B0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8603" y="3194717"/>
            <a:ext cx="1470884" cy="1961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3233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035B95-6557-757A-B104-8870F16FB0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spire Academy Trust">
            <a:extLst>
              <a:ext uri="{FF2B5EF4-FFF2-40B4-BE49-F238E27FC236}">
                <a16:creationId xmlns:a16="http://schemas.microsoft.com/office/drawing/2014/main" id="{811E6984-4B92-4397-1E2D-095ACA2757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1831" y="5053665"/>
            <a:ext cx="1245322" cy="1245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CB803FA-8226-363C-E178-109C6308303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055" r="-1" b="1063"/>
          <a:stretch>
            <a:fillRect/>
          </a:stretch>
        </p:blipFill>
        <p:spPr>
          <a:xfrm>
            <a:off x="9916594" y="164553"/>
            <a:ext cx="2174902" cy="183314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53A8D08-C3C0-A4EF-5DD1-9326DC68E1A3}"/>
              </a:ext>
            </a:extLst>
          </p:cNvPr>
          <p:cNvSpPr txBox="1"/>
          <p:nvPr/>
        </p:nvSpPr>
        <p:spPr>
          <a:xfrm>
            <a:off x="2157414" y="250130"/>
            <a:ext cx="61436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800" dirty="0">
                <a:solidFill>
                  <a:schemeClr val="bg1"/>
                </a:solidFill>
                <a:latin typeface="SassoonCRInfant" panose="00000400000000000000" pitchFamily="2" charset="0"/>
              </a:rPr>
              <a:t>Wraparound Care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E74EFC-A907-8D81-3F92-12809232CFBF}"/>
              </a:ext>
            </a:extLst>
          </p:cNvPr>
          <p:cNvSpPr txBox="1"/>
          <p:nvPr/>
        </p:nvSpPr>
        <p:spPr>
          <a:xfrm>
            <a:off x="107761" y="2263898"/>
            <a:ext cx="1002321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latin typeface="SassoonCRInfant" panose="00000400000000000000" pitchFamily="2" charset="0"/>
              </a:rPr>
              <a:t>Every day:</a:t>
            </a:r>
          </a:p>
          <a:p>
            <a:endParaRPr lang="en-GB" sz="3600" dirty="0">
              <a:latin typeface="SassoonCRInfant" panose="00000400000000000000" pitchFamily="2" charset="0"/>
            </a:endParaRPr>
          </a:p>
          <a:p>
            <a:r>
              <a:rPr lang="en-GB" sz="3600" dirty="0">
                <a:latin typeface="SassoonCRInfant" panose="00000400000000000000" pitchFamily="2" charset="0"/>
              </a:rPr>
              <a:t>Breakfast Club: </a:t>
            </a:r>
            <a:r>
              <a:rPr lang="en-GB" sz="3600" b="1" dirty="0">
                <a:latin typeface="SassoonCRInfant" panose="00000400000000000000" pitchFamily="2" charset="0"/>
              </a:rPr>
              <a:t>8.00am</a:t>
            </a:r>
            <a:r>
              <a:rPr lang="en-GB" sz="3600" dirty="0">
                <a:latin typeface="SassoonCRInfant" panose="00000400000000000000" pitchFamily="2" charset="0"/>
              </a:rPr>
              <a:t> – 8.30am</a:t>
            </a:r>
          </a:p>
          <a:p>
            <a:endParaRPr lang="en-GB" sz="3600" dirty="0">
              <a:latin typeface="SassoonCRInfant" panose="00000400000000000000" pitchFamily="2" charset="0"/>
            </a:endParaRPr>
          </a:p>
          <a:p>
            <a:r>
              <a:rPr lang="en-GB" sz="3600" dirty="0">
                <a:latin typeface="SassoonCRInfant" panose="00000400000000000000" pitchFamily="2" charset="0"/>
              </a:rPr>
              <a:t>After School Club: 3.10pm – </a:t>
            </a:r>
            <a:r>
              <a:rPr lang="en-GB" sz="3600" b="1" dirty="0">
                <a:latin typeface="SassoonCRInfant" panose="00000400000000000000" pitchFamily="2" charset="0"/>
              </a:rPr>
              <a:t>4.40pm</a:t>
            </a:r>
          </a:p>
          <a:p>
            <a:endParaRPr lang="en-GB" sz="3600" dirty="0">
              <a:latin typeface="SassoonCRInfant" panose="00000400000000000000" pitchFamily="2" charset="0"/>
            </a:endParaRPr>
          </a:p>
          <a:p>
            <a:r>
              <a:rPr lang="en-GB" sz="3600" dirty="0">
                <a:latin typeface="SassoonCRInfant" panose="00000400000000000000" pitchFamily="2" charset="0"/>
              </a:rPr>
              <a:t>Contact the office for more information and to book. </a:t>
            </a:r>
          </a:p>
        </p:txBody>
      </p:sp>
    </p:spTree>
    <p:extLst>
      <p:ext uri="{BB962C8B-B14F-4D97-AF65-F5344CB8AC3E}">
        <p14:creationId xmlns:p14="http://schemas.microsoft.com/office/powerpoint/2010/main" val="35535831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70C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86C1CF-82EC-8BB9-A3E7-889A5395C1C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524" r="2247" b="4571"/>
          <a:stretch>
            <a:fillRect/>
          </a:stretch>
        </p:blipFill>
        <p:spPr>
          <a:xfrm>
            <a:off x="6737935" y="374073"/>
            <a:ext cx="3790677" cy="34268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0AE5D0A-FCE5-287F-4D72-31C017E31C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107" y="1213961"/>
            <a:ext cx="4758521" cy="53153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7533827-9695-FEEF-8906-924F669CD0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0355" y="4290559"/>
            <a:ext cx="5553302" cy="23601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35B1D95-DEEB-3927-5331-DB7E85F373CD}"/>
              </a:ext>
            </a:extLst>
          </p:cNvPr>
          <p:cNvSpPr txBox="1"/>
          <p:nvPr/>
        </p:nvSpPr>
        <p:spPr>
          <a:xfrm>
            <a:off x="159543" y="157162"/>
            <a:ext cx="43195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bg1"/>
                </a:solidFill>
                <a:latin typeface="SassoonCRInfant" panose="00000400000000000000" pitchFamily="2" charset="0"/>
              </a:rPr>
              <a:t>We learn through:</a:t>
            </a:r>
          </a:p>
        </p:txBody>
      </p:sp>
    </p:spTree>
    <p:extLst>
      <p:ext uri="{BB962C8B-B14F-4D97-AF65-F5344CB8AC3E}">
        <p14:creationId xmlns:p14="http://schemas.microsoft.com/office/powerpoint/2010/main" val="18439364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B74C34-D091-6F77-264E-A89D843857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spire Academy Trust">
            <a:extLst>
              <a:ext uri="{FF2B5EF4-FFF2-40B4-BE49-F238E27FC236}">
                <a16:creationId xmlns:a16="http://schemas.microsoft.com/office/drawing/2014/main" id="{4AEA4F80-A747-5561-161F-7CB622017A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1831" y="5053665"/>
            <a:ext cx="1245322" cy="1245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4348693-D63C-4579-C6B4-183FE164D0D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055" r="-1" b="1063"/>
          <a:stretch>
            <a:fillRect/>
          </a:stretch>
        </p:blipFill>
        <p:spPr>
          <a:xfrm>
            <a:off x="9916594" y="164553"/>
            <a:ext cx="2174902" cy="183314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E3586DA-26EE-EFC8-36EA-9E1249CC476D}"/>
              </a:ext>
            </a:extLst>
          </p:cNvPr>
          <p:cNvSpPr txBox="1"/>
          <p:nvPr/>
        </p:nvSpPr>
        <p:spPr>
          <a:xfrm>
            <a:off x="2516077" y="476061"/>
            <a:ext cx="61436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800" dirty="0">
                <a:solidFill>
                  <a:schemeClr val="bg1"/>
                </a:solidFill>
                <a:latin typeface="SassoonCRInfant" panose="00000400000000000000" pitchFamily="2" charset="0"/>
              </a:rPr>
              <a:t>School Rules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98FE49C-146B-F522-8E6E-7B285D6173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858" y="1012230"/>
            <a:ext cx="1585207" cy="16541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0F3D90C-B224-52FC-BC19-48B0388699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69999" y="2772782"/>
            <a:ext cx="1585207" cy="168176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8314C7F-3398-B9FA-F0E8-CD28CD8E9B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85761" y="4577013"/>
            <a:ext cx="1686929" cy="162204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4CEB285-B96F-9361-BB76-CAAB531FDCEC}"/>
              </a:ext>
            </a:extLst>
          </p:cNvPr>
          <p:cNvSpPr txBox="1"/>
          <p:nvPr/>
        </p:nvSpPr>
        <p:spPr>
          <a:xfrm>
            <a:off x="2442570" y="1469963"/>
            <a:ext cx="401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latin typeface="SassoonCRInfant" panose="00000400000000000000" pitchFamily="2" charset="0"/>
              </a:rPr>
              <a:t>Be kind.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1D7D554-037D-C8EC-9564-5E13677EF1D7}"/>
              </a:ext>
            </a:extLst>
          </p:cNvPr>
          <p:cNvSpPr txBox="1"/>
          <p:nvPr/>
        </p:nvSpPr>
        <p:spPr>
          <a:xfrm>
            <a:off x="4172857" y="3334657"/>
            <a:ext cx="41281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latin typeface="SassoonCRInfant" panose="00000400000000000000" pitchFamily="2" charset="0"/>
              </a:rPr>
              <a:t>Be safe.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B4F0456-CC1F-DCB0-EFF7-9EDA0761C7BF}"/>
              </a:ext>
            </a:extLst>
          </p:cNvPr>
          <p:cNvSpPr txBox="1"/>
          <p:nvPr/>
        </p:nvSpPr>
        <p:spPr>
          <a:xfrm>
            <a:off x="6320971" y="4862286"/>
            <a:ext cx="37446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latin typeface="SassoonCRInfant" panose="00000400000000000000" pitchFamily="2" charset="0"/>
              </a:rPr>
              <a:t>Be ready.</a:t>
            </a:r>
          </a:p>
        </p:txBody>
      </p:sp>
    </p:spTree>
    <p:extLst>
      <p:ext uri="{BB962C8B-B14F-4D97-AF65-F5344CB8AC3E}">
        <p14:creationId xmlns:p14="http://schemas.microsoft.com/office/powerpoint/2010/main" val="15107489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728011-82C1-3DAD-04DB-5688D0599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spire Academy Trust">
            <a:extLst>
              <a:ext uri="{FF2B5EF4-FFF2-40B4-BE49-F238E27FC236}">
                <a16:creationId xmlns:a16="http://schemas.microsoft.com/office/drawing/2014/main" id="{4570FBE1-3C4B-E8D4-0B43-3D27554D99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1831" y="5053665"/>
            <a:ext cx="1245322" cy="1245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59005BB-7A43-1093-F005-AB055E0E1BD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055" r="-1" b="1063"/>
          <a:stretch>
            <a:fillRect/>
          </a:stretch>
        </p:blipFill>
        <p:spPr>
          <a:xfrm>
            <a:off x="9916594" y="164553"/>
            <a:ext cx="2174902" cy="183314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7976FF6-75F5-E81B-015D-1845A67ED780}"/>
              </a:ext>
            </a:extLst>
          </p:cNvPr>
          <p:cNvSpPr txBox="1"/>
          <p:nvPr/>
        </p:nvSpPr>
        <p:spPr>
          <a:xfrm>
            <a:off x="158561" y="301889"/>
            <a:ext cx="964583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800" dirty="0">
                <a:solidFill>
                  <a:schemeClr val="bg1"/>
                </a:solidFill>
                <a:latin typeface="SassoonCRInfant" panose="00000400000000000000" pitchFamily="2" charset="0"/>
              </a:rPr>
              <a:t>What can I do to help my child be school ready?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EADA30-727A-94D2-5F59-E66C372C386A}"/>
              </a:ext>
            </a:extLst>
          </p:cNvPr>
          <p:cNvSpPr txBox="1"/>
          <p:nvPr/>
        </p:nvSpPr>
        <p:spPr>
          <a:xfrm>
            <a:off x="2423885" y="5188856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dirty="0">
                <a:latin typeface="SassoonCRInfant" panose="00000400000000000000" pitchFamily="2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Home - Starting Reception</a:t>
            </a:r>
            <a:endParaRPr lang="en-GB" sz="4000" dirty="0">
              <a:latin typeface="SassoonCRInfant" panose="000004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32160D-B3D0-F64B-373A-44CDCB3AAB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58344" y="2074915"/>
            <a:ext cx="2085524" cy="27081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409C4AA-AD4C-7FF9-659F-89E78C9C5EE6}"/>
              </a:ext>
            </a:extLst>
          </p:cNvPr>
          <p:cNvSpPr txBox="1"/>
          <p:nvPr/>
        </p:nvSpPr>
        <p:spPr>
          <a:xfrm>
            <a:off x="592868" y="5975821"/>
            <a:ext cx="97580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latin typeface="SassoonCRInfant" panose="00000400000000000000" pitchFamily="2" charset="0"/>
              </a:rPr>
              <a:t>Read the rest of the website for more information.</a:t>
            </a:r>
          </a:p>
        </p:txBody>
      </p:sp>
    </p:spTree>
    <p:extLst>
      <p:ext uri="{BB962C8B-B14F-4D97-AF65-F5344CB8AC3E}">
        <p14:creationId xmlns:p14="http://schemas.microsoft.com/office/powerpoint/2010/main" val="17796957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F6A2E7-D36C-DA3D-D420-5FE5E46599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spire Academy Trust">
            <a:extLst>
              <a:ext uri="{FF2B5EF4-FFF2-40B4-BE49-F238E27FC236}">
                <a16:creationId xmlns:a16="http://schemas.microsoft.com/office/drawing/2014/main" id="{173AE2A3-0367-78CB-1990-2EB8960E04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1831" y="5448125"/>
            <a:ext cx="1245322" cy="1245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110889B-F30A-3C42-1CBF-5157A7B2706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055" r="-1" b="1063"/>
          <a:stretch>
            <a:fillRect/>
          </a:stretch>
        </p:blipFill>
        <p:spPr>
          <a:xfrm>
            <a:off x="9916594" y="164553"/>
            <a:ext cx="2174902" cy="183314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7E69B0D-3DE9-A2D2-B09D-DFF685215D76}"/>
              </a:ext>
            </a:extLst>
          </p:cNvPr>
          <p:cNvSpPr txBox="1"/>
          <p:nvPr/>
        </p:nvSpPr>
        <p:spPr>
          <a:xfrm>
            <a:off x="158561" y="301889"/>
            <a:ext cx="96458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800" dirty="0">
                <a:solidFill>
                  <a:schemeClr val="bg1"/>
                </a:solidFill>
                <a:latin typeface="SassoonCRInfant" panose="00000400000000000000" pitchFamily="2" charset="0"/>
              </a:rPr>
              <a:t>See you in September!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2D01F29-21BA-89D0-74B0-ED22FC9057B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227" r="2145" b="2"/>
          <a:stretch>
            <a:fillRect/>
          </a:stretch>
        </p:blipFill>
        <p:spPr>
          <a:xfrm>
            <a:off x="3154631" y="1267793"/>
            <a:ext cx="4102512" cy="432241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4638BF7-3D12-28BC-FEB2-A1642D26A770}"/>
              </a:ext>
            </a:extLst>
          </p:cNvPr>
          <p:cNvSpPr txBox="1"/>
          <p:nvPr/>
        </p:nvSpPr>
        <p:spPr>
          <a:xfrm>
            <a:off x="78581" y="5986463"/>
            <a:ext cx="10415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latin typeface="SassoonCRInfant" panose="00000400000000000000" pitchFamily="2" charset="0"/>
              </a:rPr>
              <a:t>Any questions, email </a:t>
            </a:r>
            <a:r>
              <a:rPr lang="en-GB" sz="3600" dirty="0">
                <a:latin typeface="SassoonCRInfant" panose="00000400000000000000" pitchFamily="2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hello@truroacademy.org.uk</a:t>
            </a:r>
            <a:r>
              <a:rPr lang="en-GB" sz="3600" dirty="0">
                <a:latin typeface="SassoonCRInfant" panose="00000400000000000000" pitchFamily="2" charset="0"/>
              </a:rPr>
              <a:t>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5028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E16E10-6F5A-2E1F-69CD-875C233824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1A41155-A49A-63A6-6B51-D44317FF63A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055" r="-1" b="1063"/>
          <a:stretch>
            <a:fillRect/>
          </a:stretch>
        </p:blipFill>
        <p:spPr>
          <a:xfrm>
            <a:off x="302950" y="210555"/>
            <a:ext cx="3562738" cy="30029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F5CC843-04BE-47A3-F943-62285E3C429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952" r="2" b="56567"/>
          <a:stretch>
            <a:fillRect/>
          </a:stretch>
        </p:blipFill>
        <p:spPr>
          <a:xfrm>
            <a:off x="8356668" y="210554"/>
            <a:ext cx="3654038" cy="30933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EDFBB71-BD43-6229-4A64-0BA00E4A77B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-1" b="50345"/>
          <a:stretch>
            <a:fillRect/>
          </a:stretch>
        </p:blipFill>
        <p:spPr>
          <a:xfrm>
            <a:off x="4108529" y="210555"/>
            <a:ext cx="3654038" cy="30883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1734AF3-D647-39D1-8F0E-50BE2948E92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28357"/>
          <a:stretch>
            <a:fillRect/>
          </a:stretch>
        </p:blipFill>
        <p:spPr>
          <a:xfrm>
            <a:off x="4108529" y="3559114"/>
            <a:ext cx="3732416" cy="31459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1DB7063-BBA1-F2CB-CCAD-E3EA2B82B34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807" b="58557"/>
          <a:stretch>
            <a:fillRect/>
          </a:stretch>
        </p:blipFill>
        <p:spPr>
          <a:xfrm>
            <a:off x="8356668" y="3587551"/>
            <a:ext cx="3682404" cy="31174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EE9DF01-7887-0FCF-718B-A702BB2547C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8334" y="3481871"/>
            <a:ext cx="3067614" cy="32268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A2DFD6C0-94E1-D80E-F92F-AD46B37F6C6F}"/>
              </a:ext>
            </a:extLst>
          </p:cNvPr>
          <p:cNvSpPr txBox="1"/>
          <p:nvPr/>
        </p:nvSpPr>
        <p:spPr>
          <a:xfrm>
            <a:off x="4563291" y="1019335"/>
            <a:ext cx="15327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FF0000"/>
                </a:solidFill>
                <a:latin typeface="SassoonCRInfant" panose="00000400000000000000" pitchFamily="2" charset="0"/>
              </a:rPr>
              <a:t>Welcome to the </a:t>
            </a:r>
          </a:p>
          <a:p>
            <a:pPr algn="ctr"/>
            <a:r>
              <a:rPr lang="en-GB" sz="2400" b="1" dirty="0">
                <a:solidFill>
                  <a:srgbClr val="FF0000"/>
                </a:solidFill>
                <a:latin typeface="SassoonCRInfant" panose="00000400000000000000" pitchFamily="2" charset="0"/>
              </a:rPr>
              <a:t>TLA family!</a:t>
            </a:r>
          </a:p>
        </p:txBody>
      </p:sp>
    </p:spTree>
    <p:extLst>
      <p:ext uri="{BB962C8B-B14F-4D97-AF65-F5344CB8AC3E}">
        <p14:creationId xmlns:p14="http://schemas.microsoft.com/office/powerpoint/2010/main" val="3897131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630837-0314-3B1A-251B-11CCC26D12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174" y="452659"/>
            <a:ext cx="4135444" cy="56337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1063A08-9796-8C05-693B-9330839996EF}"/>
              </a:ext>
            </a:extLst>
          </p:cNvPr>
          <p:cNvSpPr txBox="1"/>
          <p:nvPr/>
        </p:nvSpPr>
        <p:spPr>
          <a:xfrm>
            <a:off x="5062380" y="2366292"/>
            <a:ext cx="706825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latin typeface="SassoonCRInfant" panose="00000400000000000000" pitchFamily="2" charset="0"/>
              </a:rPr>
              <a:t>Mrs</a:t>
            </a:r>
            <a:r>
              <a:rPr lang="en-US" sz="4400" dirty="0">
                <a:latin typeface="SassoonCRInfant" panose="00000400000000000000" pitchFamily="2" charset="0"/>
              </a:rPr>
              <a:t> Spurgeon</a:t>
            </a:r>
            <a:r>
              <a:rPr lang="en-US" sz="4400" b="1" dirty="0">
                <a:latin typeface="SassoonPrimaryInfant" pitchFamily="2" charset="0"/>
              </a:rPr>
              <a:t> </a:t>
            </a:r>
          </a:p>
          <a:p>
            <a:pPr algn="ctr"/>
            <a:endParaRPr lang="en-US" sz="4400" dirty="0">
              <a:latin typeface="SassoonPrimaryInfant" pitchFamily="2" charset="0"/>
            </a:endParaRPr>
          </a:p>
          <a:p>
            <a:pPr algn="ctr"/>
            <a:r>
              <a:rPr lang="en-US" sz="4400" dirty="0">
                <a:latin typeface="SassoonPrimaryInfant" pitchFamily="2" charset="0"/>
              </a:rPr>
              <a:t>EYFS Lead and Class Teacher</a:t>
            </a:r>
          </a:p>
          <a:p>
            <a:pPr algn="ctr"/>
            <a:endParaRPr lang="en-US" sz="3200" dirty="0">
              <a:latin typeface="SassoonPrimaryInfant" pitchFamily="2" charset="0"/>
            </a:endParaRPr>
          </a:p>
          <a:p>
            <a:pPr algn="ctr"/>
            <a:r>
              <a:rPr lang="en-US" sz="3600" dirty="0">
                <a:latin typeface="SassoonPrimaryInfant" pitchFamily="2" charset="0"/>
              </a:rPr>
              <a:t>Science Lead and Sustainability Lead</a:t>
            </a:r>
            <a:r>
              <a:rPr lang="en-US" sz="3200" dirty="0">
                <a:latin typeface="SassoonPrimaryInfant" pitchFamily="2" charset="0"/>
              </a:rPr>
              <a:t>  </a:t>
            </a:r>
            <a:endParaRPr lang="en-GB" sz="3200" dirty="0">
              <a:latin typeface="SassoonPrimaryInfant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A89FD9A-27A4-A030-C011-E886ECD139B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055" r="-1" b="1063"/>
          <a:stretch>
            <a:fillRect/>
          </a:stretch>
        </p:blipFill>
        <p:spPr>
          <a:xfrm>
            <a:off x="9797862" y="161114"/>
            <a:ext cx="2174902" cy="1833149"/>
          </a:xfrm>
          <a:prstGeom prst="rect">
            <a:avLst/>
          </a:prstGeom>
        </p:spPr>
      </p:pic>
      <p:pic>
        <p:nvPicPr>
          <p:cNvPr id="8" name="Picture 2" descr="Aspire Academy Trust">
            <a:extLst>
              <a:ext uri="{FF2B5EF4-FFF2-40B4-BE49-F238E27FC236}">
                <a16:creationId xmlns:a16="http://schemas.microsoft.com/office/drawing/2014/main" id="{16CC6215-0CE7-CF4D-B9FC-FC69C1D536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5313" y="5536391"/>
            <a:ext cx="1245322" cy="1245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817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6D98FA6-452A-4E4A-90E1-6623C516CCEA}"/>
              </a:ext>
            </a:extLst>
          </p:cNvPr>
          <p:cNvSpPr txBox="1"/>
          <p:nvPr/>
        </p:nvSpPr>
        <p:spPr>
          <a:xfrm>
            <a:off x="3513667" y="5043580"/>
            <a:ext cx="485775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SassoonCRInfant" panose="00000400000000000000" pitchFamily="2" charset="0"/>
              </a:rPr>
              <a:t>Mrs</a:t>
            </a:r>
            <a:r>
              <a:rPr lang="en-US" sz="3200" dirty="0">
                <a:latin typeface="SassoonCRInfant" panose="00000400000000000000" pitchFamily="2" charset="0"/>
              </a:rPr>
              <a:t> Lane</a:t>
            </a:r>
          </a:p>
          <a:p>
            <a:pPr algn="ctr"/>
            <a:endParaRPr lang="en-US" sz="3200" dirty="0">
              <a:latin typeface="SassoonCRInfant" panose="00000400000000000000" pitchFamily="2" charset="0"/>
            </a:endParaRPr>
          </a:p>
          <a:p>
            <a:pPr algn="ctr"/>
            <a:r>
              <a:rPr lang="en-US" sz="2800" dirty="0">
                <a:latin typeface="SassoonCRInfant" panose="00000400000000000000" pitchFamily="2" charset="0"/>
              </a:rPr>
              <a:t>Assistant Head of School</a:t>
            </a:r>
            <a:endParaRPr lang="en-GB" sz="2800" dirty="0">
              <a:latin typeface="SassoonCRInfant" panose="000004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9459176-81DF-4915-39CF-9C35DF444BC8}"/>
              </a:ext>
            </a:extLst>
          </p:cNvPr>
          <p:cNvSpPr txBox="1"/>
          <p:nvPr/>
        </p:nvSpPr>
        <p:spPr>
          <a:xfrm>
            <a:off x="8534920" y="5123149"/>
            <a:ext cx="33894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SassoonCRInfant" panose="00000400000000000000" pitchFamily="2" charset="0"/>
              </a:rPr>
              <a:t>Mrs</a:t>
            </a:r>
            <a:r>
              <a:rPr lang="en-US" sz="3200" dirty="0">
                <a:latin typeface="SassoonCRInfant" panose="00000400000000000000" pitchFamily="2" charset="0"/>
              </a:rPr>
              <a:t> Baxter</a:t>
            </a:r>
            <a:r>
              <a:rPr lang="en-US" sz="3200" b="1" dirty="0">
                <a:latin typeface="SassoonCRInfant" panose="00000400000000000000" pitchFamily="2" charset="0"/>
              </a:rPr>
              <a:t> </a:t>
            </a:r>
          </a:p>
          <a:p>
            <a:pPr algn="ctr"/>
            <a:endParaRPr lang="en-US" sz="3200" dirty="0">
              <a:latin typeface="SassoonCRInfant" panose="00000400000000000000" pitchFamily="2" charset="0"/>
            </a:endParaRPr>
          </a:p>
          <a:p>
            <a:pPr algn="ctr"/>
            <a:r>
              <a:rPr lang="en-US" sz="3200" dirty="0">
                <a:latin typeface="SassoonCRInfant" panose="00000400000000000000" pitchFamily="2" charset="0"/>
              </a:rPr>
              <a:t>SENCO </a:t>
            </a:r>
            <a:endParaRPr lang="en-GB" sz="3200" dirty="0">
              <a:latin typeface="SassoonCRInfant" panose="000004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9D8D519-4C14-A2B4-70E3-42F2904FC1C0}"/>
              </a:ext>
            </a:extLst>
          </p:cNvPr>
          <p:cNvSpPr txBox="1"/>
          <p:nvPr/>
        </p:nvSpPr>
        <p:spPr>
          <a:xfrm>
            <a:off x="114521" y="5184704"/>
            <a:ext cx="384787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SassoonCRInfant" panose="00000400000000000000" pitchFamily="2" charset="0"/>
              </a:rPr>
              <a:t>Mrs</a:t>
            </a:r>
            <a:r>
              <a:rPr lang="en-US" sz="3200" dirty="0">
                <a:latin typeface="SassoonCRInfant" panose="00000400000000000000" pitchFamily="2" charset="0"/>
              </a:rPr>
              <a:t> Smith</a:t>
            </a:r>
          </a:p>
          <a:p>
            <a:pPr algn="ctr"/>
            <a:endParaRPr lang="en-US" sz="2400" dirty="0">
              <a:latin typeface="SassoonCRInfant" panose="00000400000000000000" pitchFamily="2" charset="0"/>
            </a:endParaRPr>
          </a:p>
          <a:p>
            <a:pPr algn="ctr"/>
            <a:r>
              <a:rPr lang="en-US" sz="3200" dirty="0">
                <a:latin typeface="SassoonCRInfant" panose="00000400000000000000" pitchFamily="2" charset="0"/>
              </a:rPr>
              <a:t>Head of School</a:t>
            </a:r>
            <a:endParaRPr lang="en-GB" sz="3200" dirty="0">
              <a:latin typeface="SassoonCRInfant" panose="00000400000000000000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D50BB82-671B-D953-98CD-1689F18DC49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652"/>
          <a:stretch>
            <a:fillRect/>
          </a:stretch>
        </p:blipFill>
        <p:spPr>
          <a:xfrm>
            <a:off x="263299" y="1312862"/>
            <a:ext cx="3403826" cy="36074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78E1432-B966-A9E2-584F-D2DE09D2EB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1806" y="1323335"/>
            <a:ext cx="2501473" cy="3597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B20A785-8F34-56F4-4608-3113AF3D8C7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2020"/>
          <a:stretch>
            <a:fillRect/>
          </a:stretch>
        </p:blipFill>
        <p:spPr>
          <a:xfrm>
            <a:off x="8257526" y="1312862"/>
            <a:ext cx="3671175" cy="3597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54229736-F95C-6713-4745-265AB31FBF6B}"/>
              </a:ext>
            </a:extLst>
          </p:cNvPr>
          <p:cNvSpPr txBox="1"/>
          <p:nvPr/>
        </p:nvSpPr>
        <p:spPr>
          <a:xfrm>
            <a:off x="2824873" y="155949"/>
            <a:ext cx="62353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chemeClr val="bg1"/>
                </a:solidFill>
                <a:latin typeface="SassoonCRInfant" panose="00000400000000000000" pitchFamily="2" charset="0"/>
              </a:rPr>
              <a:t>Senior Leadership Team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28743A81-FE89-20DC-E57E-CA91AF32FFE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2055" r="-1" b="1063"/>
          <a:stretch>
            <a:fillRect/>
          </a:stretch>
        </p:blipFill>
        <p:spPr>
          <a:xfrm>
            <a:off x="10716517" y="161114"/>
            <a:ext cx="1207830" cy="1018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395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ACE2E5-4BD2-BAE1-5D98-6A011685DB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CE4DB56-2BC8-A728-155B-77ED23E25752}"/>
              </a:ext>
            </a:extLst>
          </p:cNvPr>
          <p:cNvSpPr txBox="1"/>
          <p:nvPr/>
        </p:nvSpPr>
        <p:spPr>
          <a:xfrm>
            <a:off x="279007" y="4569408"/>
            <a:ext cx="104952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SassoonCRInfant" panose="00000400000000000000" pitchFamily="2" charset="0"/>
              </a:rPr>
              <a:t>    </a:t>
            </a:r>
            <a:r>
              <a:rPr lang="en-US" sz="3200" dirty="0" err="1">
                <a:latin typeface="SassoonCRInfant" panose="00000400000000000000" pitchFamily="2" charset="0"/>
              </a:rPr>
              <a:t>Mr</a:t>
            </a:r>
            <a:r>
              <a:rPr lang="en-US" sz="3200" dirty="0">
                <a:latin typeface="SassoonCRInfant" panose="00000400000000000000" pitchFamily="2" charset="0"/>
              </a:rPr>
              <a:t> Birnie      Miss Coon    </a:t>
            </a:r>
            <a:r>
              <a:rPr lang="en-US" sz="3200" dirty="0" err="1">
                <a:latin typeface="SassoonCRInfant" panose="00000400000000000000" pitchFamily="2" charset="0"/>
              </a:rPr>
              <a:t>Mrs</a:t>
            </a:r>
            <a:r>
              <a:rPr lang="en-US" sz="3200" dirty="0">
                <a:latin typeface="SassoonCRInfant" panose="00000400000000000000" pitchFamily="2" charset="0"/>
              </a:rPr>
              <a:t> Fugler    Miss Jasper</a:t>
            </a:r>
            <a:r>
              <a:rPr lang="en-US" sz="3200" b="1" dirty="0">
                <a:latin typeface="SassoonPrimaryInfant" pitchFamily="2" charset="0"/>
              </a:rPr>
              <a:t> </a:t>
            </a:r>
          </a:p>
          <a:p>
            <a:pPr algn="ctr"/>
            <a:r>
              <a:rPr lang="en-US" sz="2400" dirty="0">
                <a:latin typeface="SassoonPrimaryInfant" pitchFamily="2" charset="0"/>
              </a:rPr>
              <a:t> </a:t>
            </a:r>
            <a:endParaRPr lang="en-GB" sz="2400" dirty="0">
              <a:latin typeface="SassoonPrimaryInfant" pitchFamily="2" charset="0"/>
            </a:endParaRPr>
          </a:p>
        </p:txBody>
      </p:sp>
      <p:pic>
        <p:nvPicPr>
          <p:cNvPr id="2" name="Picture 2" descr="Aspire Academy Trust">
            <a:extLst>
              <a:ext uri="{FF2B5EF4-FFF2-40B4-BE49-F238E27FC236}">
                <a16:creationId xmlns:a16="http://schemas.microsoft.com/office/drawing/2014/main" id="{B9C625FB-A71D-D882-2FF3-57BE895276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6174" y="5554408"/>
            <a:ext cx="1245322" cy="1245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1C90366-2F29-4DFC-032D-39B4B85BB895}"/>
              </a:ext>
            </a:extLst>
          </p:cNvPr>
          <p:cNvSpPr txBox="1"/>
          <p:nvPr/>
        </p:nvSpPr>
        <p:spPr>
          <a:xfrm>
            <a:off x="2008038" y="780499"/>
            <a:ext cx="65908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chemeClr val="bg1"/>
                </a:solidFill>
                <a:latin typeface="SassoonCRInfant" panose="00000400000000000000" pitchFamily="2" charset="0"/>
              </a:rPr>
              <a:t>Classroom Support Staff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F7F8338-F2C8-90E2-D55F-00AFD5811AA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055" r="-1" b="1063"/>
          <a:stretch>
            <a:fillRect/>
          </a:stretch>
        </p:blipFill>
        <p:spPr>
          <a:xfrm>
            <a:off x="9916594" y="164553"/>
            <a:ext cx="2174902" cy="18331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C064085-CEBF-09A2-D7CB-91D5C70BBB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6741" y="2085424"/>
            <a:ext cx="1486107" cy="205768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98003AC-3B52-21B1-5197-D3AFC10F9C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87173" y="2085424"/>
            <a:ext cx="1381318" cy="201005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5FFF36F-A261-B59B-1EED-145ADD3DD1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75099" y="2123530"/>
            <a:ext cx="1362265" cy="19719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10AA93E-211B-2F69-1963-B7AA804DB67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92816" y="2085425"/>
            <a:ext cx="1400370" cy="204816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ADDBD98-9E4C-C271-E392-0342AA1F727C}"/>
              </a:ext>
            </a:extLst>
          </p:cNvPr>
          <p:cNvSpPr txBox="1"/>
          <p:nvPr/>
        </p:nvSpPr>
        <p:spPr>
          <a:xfrm>
            <a:off x="632080" y="5432527"/>
            <a:ext cx="93427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>
                <a:latin typeface="SassoonCRInfant" panose="00000400000000000000" pitchFamily="2" charset="0"/>
              </a:rPr>
              <a:t>Teaching Assistants</a:t>
            </a:r>
          </a:p>
        </p:txBody>
      </p:sp>
    </p:spTree>
    <p:extLst>
      <p:ext uri="{BB962C8B-B14F-4D97-AF65-F5344CB8AC3E}">
        <p14:creationId xmlns:p14="http://schemas.microsoft.com/office/powerpoint/2010/main" val="2068986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28399E-4743-FD7B-9707-ED780A6559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385C45B-2509-F7AF-8AC9-79655E59E819}"/>
              </a:ext>
            </a:extLst>
          </p:cNvPr>
          <p:cNvSpPr txBox="1"/>
          <p:nvPr/>
        </p:nvSpPr>
        <p:spPr>
          <a:xfrm>
            <a:off x="302726" y="1565131"/>
            <a:ext cx="961386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SassoonCRInfant" panose="00000400000000000000" pitchFamily="2" charset="0"/>
              </a:rPr>
              <a:t>Part-time for </a:t>
            </a:r>
            <a:r>
              <a:rPr lang="en-US" sz="3200" b="1" dirty="0">
                <a:latin typeface="SassoonCRInfant" panose="00000400000000000000" pitchFamily="2" charset="0"/>
              </a:rPr>
              <a:t>two</a:t>
            </a:r>
            <a:r>
              <a:rPr lang="en-US" sz="3200" dirty="0">
                <a:latin typeface="SassoonCRInfant" panose="00000400000000000000" pitchFamily="2" charset="0"/>
              </a:rPr>
              <a:t> days only:</a:t>
            </a:r>
          </a:p>
          <a:p>
            <a:endParaRPr lang="en-US" sz="3200" dirty="0">
              <a:latin typeface="SassoonCRInfant" panose="00000400000000000000" pitchFamily="2" charset="0"/>
            </a:endParaRPr>
          </a:p>
          <a:p>
            <a:r>
              <a:rPr lang="en-US" sz="3200" dirty="0">
                <a:latin typeface="SassoonCRInfant" panose="00000400000000000000" pitchFamily="2" charset="0"/>
              </a:rPr>
              <a:t>Monday, 7</a:t>
            </a:r>
            <a:r>
              <a:rPr lang="en-US" sz="3200" baseline="30000" dirty="0">
                <a:latin typeface="SassoonCRInfant" panose="00000400000000000000" pitchFamily="2" charset="0"/>
              </a:rPr>
              <a:t>th</a:t>
            </a:r>
            <a:r>
              <a:rPr lang="en-US" sz="3200" dirty="0">
                <a:latin typeface="SassoonCRInfant" panose="00000400000000000000" pitchFamily="2" charset="0"/>
              </a:rPr>
              <a:t> September: 9.30am – 11.30am </a:t>
            </a:r>
          </a:p>
          <a:p>
            <a:pPr algn="ctr"/>
            <a:endParaRPr lang="en-US" sz="3200" dirty="0">
              <a:latin typeface="SassoonCRInfant" panose="00000400000000000000" pitchFamily="2" charset="0"/>
            </a:endParaRPr>
          </a:p>
          <a:p>
            <a:r>
              <a:rPr lang="en-US" sz="3200" dirty="0">
                <a:latin typeface="SassoonCRInfant" panose="00000400000000000000" pitchFamily="2" charset="0"/>
              </a:rPr>
              <a:t>Tuesday, 8</a:t>
            </a:r>
            <a:r>
              <a:rPr lang="en-US" sz="3200" baseline="30000" dirty="0">
                <a:latin typeface="SassoonCRInfant" panose="00000400000000000000" pitchFamily="2" charset="0"/>
              </a:rPr>
              <a:t>th</a:t>
            </a:r>
            <a:r>
              <a:rPr lang="en-US" sz="3200" dirty="0">
                <a:latin typeface="SassoonCRInfant" panose="00000400000000000000" pitchFamily="2" charset="0"/>
              </a:rPr>
              <a:t> September: 9.30am – 12.30pm with lunch</a:t>
            </a:r>
          </a:p>
          <a:p>
            <a:pPr algn="ctr"/>
            <a:endParaRPr lang="en-US" sz="3200" dirty="0">
              <a:latin typeface="SassoonCRInfant" panose="00000400000000000000" pitchFamily="2" charset="0"/>
            </a:endParaRPr>
          </a:p>
          <a:p>
            <a:r>
              <a:rPr lang="en-US" sz="3200" dirty="0">
                <a:latin typeface="SassoonCRInfant" panose="00000400000000000000" pitchFamily="2" charset="0"/>
              </a:rPr>
              <a:t>Full-time onwards: </a:t>
            </a:r>
          </a:p>
          <a:p>
            <a:endParaRPr lang="en-US" sz="3200" dirty="0">
              <a:latin typeface="SassoonCRInfant" panose="00000400000000000000" pitchFamily="2" charset="0"/>
            </a:endParaRPr>
          </a:p>
          <a:p>
            <a:r>
              <a:rPr lang="en-US" sz="3200" dirty="0">
                <a:latin typeface="SassoonCRInfant" panose="00000400000000000000" pitchFamily="2" charset="0"/>
              </a:rPr>
              <a:t>Wednesday, 9</a:t>
            </a:r>
            <a:r>
              <a:rPr lang="en-US" sz="3200" baseline="30000" dirty="0">
                <a:latin typeface="SassoonCRInfant" panose="00000400000000000000" pitchFamily="2" charset="0"/>
              </a:rPr>
              <a:t>th</a:t>
            </a:r>
            <a:r>
              <a:rPr lang="en-US" sz="3200" dirty="0">
                <a:latin typeface="SassoonCRInfant" panose="00000400000000000000" pitchFamily="2" charset="0"/>
              </a:rPr>
              <a:t> September: 8.30 – 3.10pm </a:t>
            </a:r>
            <a:endParaRPr lang="en-US" sz="3200" dirty="0">
              <a:latin typeface="SassoonPrimaryInfant" pitchFamily="2" charset="0"/>
            </a:endParaRPr>
          </a:p>
          <a:p>
            <a:pPr algn="ctr"/>
            <a:endParaRPr lang="en-US" sz="3200" dirty="0">
              <a:latin typeface="SassoonPrimaryInfant" pitchFamily="2" charset="0"/>
            </a:endParaRPr>
          </a:p>
        </p:txBody>
      </p:sp>
      <p:pic>
        <p:nvPicPr>
          <p:cNvPr id="2" name="Picture 2" descr="Aspire Academy Trust">
            <a:extLst>
              <a:ext uri="{FF2B5EF4-FFF2-40B4-BE49-F238E27FC236}">
                <a16:creationId xmlns:a16="http://schemas.microsoft.com/office/drawing/2014/main" id="{7E7B8F8E-9BD2-04EC-73B1-570E22758B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6174" y="5554408"/>
            <a:ext cx="1245322" cy="1245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06B2A09-3F5A-901B-04FD-067E1E4101ED}"/>
              </a:ext>
            </a:extLst>
          </p:cNvPr>
          <p:cNvSpPr txBox="1"/>
          <p:nvPr/>
        </p:nvSpPr>
        <p:spPr>
          <a:xfrm>
            <a:off x="100504" y="665628"/>
            <a:ext cx="96138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chemeClr val="bg1"/>
                </a:solidFill>
                <a:latin typeface="SassoonCRInfant" panose="00000400000000000000" pitchFamily="2" charset="0"/>
              </a:rPr>
              <a:t>Starting School for Reception Children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940593-1554-7FC5-04FE-46FB9511034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055" r="-1" b="1063"/>
          <a:stretch>
            <a:fillRect/>
          </a:stretch>
        </p:blipFill>
        <p:spPr>
          <a:xfrm>
            <a:off x="9916594" y="164553"/>
            <a:ext cx="2174902" cy="1833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56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8DB359-33C8-C979-32DE-8D5ECA4E11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spire Academy Trust">
            <a:extLst>
              <a:ext uri="{FF2B5EF4-FFF2-40B4-BE49-F238E27FC236}">
                <a16:creationId xmlns:a16="http://schemas.microsoft.com/office/drawing/2014/main" id="{4531D26A-1FE4-A94F-69CF-554F8FF5C9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6174" y="5554408"/>
            <a:ext cx="1245322" cy="1245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02EADF4-6CC8-3DB0-5C9F-9EBA17832968}"/>
              </a:ext>
            </a:extLst>
          </p:cNvPr>
          <p:cNvSpPr txBox="1"/>
          <p:nvPr/>
        </p:nvSpPr>
        <p:spPr>
          <a:xfrm>
            <a:off x="100504" y="296297"/>
            <a:ext cx="96138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chemeClr val="bg1"/>
                </a:solidFill>
                <a:latin typeface="SassoonCRInfant" panose="00000400000000000000" pitchFamily="2" charset="0"/>
              </a:rPr>
              <a:t>What will happen on Monday 7</a:t>
            </a:r>
            <a:r>
              <a:rPr lang="en-GB" sz="3600" baseline="30000" dirty="0">
                <a:solidFill>
                  <a:schemeClr val="bg1"/>
                </a:solidFill>
                <a:latin typeface="SassoonCRInfant" panose="00000400000000000000" pitchFamily="2" charset="0"/>
              </a:rPr>
              <a:t>th</a:t>
            </a:r>
            <a:r>
              <a:rPr lang="en-GB" sz="3600" dirty="0">
                <a:solidFill>
                  <a:schemeClr val="bg1"/>
                </a:solidFill>
                <a:latin typeface="SassoonCRInfant" panose="00000400000000000000" pitchFamily="2" charset="0"/>
              </a:rPr>
              <a:t> September </a:t>
            </a:r>
          </a:p>
          <a:p>
            <a:pPr algn="ctr"/>
            <a:r>
              <a:rPr lang="en-GB" sz="3600" dirty="0">
                <a:solidFill>
                  <a:schemeClr val="bg1"/>
                </a:solidFill>
                <a:latin typeface="SassoonCRInfant" panose="00000400000000000000" pitchFamily="2" charset="0"/>
              </a:rPr>
              <a:t>at 9.30am?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9598D1C-F6A2-1173-FF05-6A2FB919D76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055" r="-1" b="1063"/>
          <a:stretch>
            <a:fillRect/>
          </a:stretch>
        </p:blipFill>
        <p:spPr>
          <a:xfrm>
            <a:off x="9916594" y="164553"/>
            <a:ext cx="2174902" cy="183314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BB75BB0-CD12-B2A7-0309-3857CE8728CE}"/>
              </a:ext>
            </a:extLst>
          </p:cNvPr>
          <p:cNvSpPr txBox="1"/>
          <p:nvPr/>
        </p:nvSpPr>
        <p:spPr>
          <a:xfrm>
            <a:off x="100504" y="1654676"/>
            <a:ext cx="1047442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SassoonCRInfant" panose="00000400000000000000" pitchFamily="2" charset="0"/>
              </a:rPr>
              <a:t>Mrs Spurgeon will welcome your child at the Nursery/Reception door.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latin typeface="SassoonCRInfant" panose="000004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SassoonCRInfant" panose="00000400000000000000" pitchFamily="2" charset="0"/>
              </a:rPr>
              <a:t>Please give your child their bag, coat and bottle before you reach the door so that they can quickly say goodbye to you.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latin typeface="SassoonCRInfant" panose="000004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SassoonCRInfant" panose="00000400000000000000" pitchFamily="2" charset="0"/>
              </a:rPr>
              <a:t>If your child is upset, please know we will reassure, comfort and settle them. </a:t>
            </a:r>
          </a:p>
          <a:p>
            <a:pPr lvl="1"/>
            <a:r>
              <a:rPr lang="en-GB" sz="2400" dirty="0">
                <a:latin typeface="SassoonCRInfant" panose="00000400000000000000" pitchFamily="2" charset="0"/>
              </a:rPr>
              <a:t>We will always ring you if we need you.</a:t>
            </a:r>
          </a:p>
          <a:p>
            <a:pPr lvl="1"/>
            <a:endParaRPr lang="en-GB" sz="2400" dirty="0">
              <a:latin typeface="SassoonCRInfant" panose="000004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SassoonCRInfant" panose="00000400000000000000" pitchFamily="2" charset="0"/>
              </a:rPr>
              <a:t>One of the teaching assistants will show your child their peg to hang their coat and backpack on. Bottles are taken into the classroom.</a:t>
            </a:r>
          </a:p>
          <a:p>
            <a:endParaRPr lang="en-GB" sz="2400" dirty="0">
              <a:latin typeface="SassoonCRInfant" panose="000004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SassoonCRInfant" panose="00000400000000000000" pitchFamily="2" charset="0"/>
              </a:rPr>
              <a:t>Once all the children are settled, we will gather the children together on the carpet and begin our first exciting morning together!</a:t>
            </a:r>
          </a:p>
        </p:txBody>
      </p:sp>
    </p:spTree>
    <p:extLst>
      <p:ext uri="{BB962C8B-B14F-4D97-AF65-F5344CB8AC3E}">
        <p14:creationId xmlns:p14="http://schemas.microsoft.com/office/powerpoint/2010/main" val="32300467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87214E-A322-2CED-7053-238E92FCF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spire Academy Trust">
            <a:extLst>
              <a:ext uri="{FF2B5EF4-FFF2-40B4-BE49-F238E27FC236}">
                <a16:creationId xmlns:a16="http://schemas.microsoft.com/office/drawing/2014/main" id="{BB469BF3-A364-5EAD-F786-AD4CF280A5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6174" y="5554408"/>
            <a:ext cx="1245322" cy="1245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2E34017-A677-E225-D574-46725A1F3F98}"/>
              </a:ext>
            </a:extLst>
          </p:cNvPr>
          <p:cNvSpPr txBox="1"/>
          <p:nvPr/>
        </p:nvSpPr>
        <p:spPr>
          <a:xfrm>
            <a:off x="100504" y="296297"/>
            <a:ext cx="96138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chemeClr val="bg1"/>
                </a:solidFill>
                <a:latin typeface="SassoonCRInfant" panose="00000400000000000000" pitchFamily="2" charset="0"/>
              </a:rPr>
              <a:t>What does my child need to bring to school?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5AC65CE-0733-926F-760A-215FC1E83F9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055" r="-1" b="1063"/>
          <a:stretch>
            <a:fillRect/>
          </a:stretch>
        </p:blipFill>
        <p:spPr>
          <a:xfrm>
            <a:off x="9916594" y="164553"/>
            <a:ext cx="2174902" cy="183314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127A2DE-1A87-5265-D7E3-4904912B9E5C}"/>
              </a:ext>
            </a:extLst>
          </p:cNvPr>
          <p:cNvSpPr txBox="1"/>
          <p:nvPr/>
        </p:nvSpPr>
        <p:spPr>
          <a:xfrm>
            <a:off x="201614" y="1706008"/>
            <a:ext cx="7999411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>
                <a:latin typeface="SassoonCRInfant" panose="00000400000000000000" pitchFamily="2" charset="0"/>
              </a:rPr>
              <a:t>Dressed in full school uniform.</a:t>
            </a:r>
          </a:p>
          <a:p>
            <a:endParaRPr lang="en-GB" sz="2800" dirty="0">
              <a:latin typeface="SassoonCRInfant" panose="000004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>
                <a:latin typeface="SassoonCRInfant" panose="00000400000000000000" pitchFamily="2" charset="0"/>
              </a:rPr>
              <a:t>Named water bottle </a:t>
            </a:r>
          </a:p>
          <a:p>
            <a:r>
              <a:rPr lang="en-GB" sz="2800" dirty="0">
                <a:latin typeface="SassoonCRInfant" panose="00000400000000000000" pitchFamily="2" charset="0"/>
              </a:rPr>
              <a:t>	(please fill it up at home – </a:t>
            </a:r>
            <a:r>
              <a:rPr lang="en-GB" sz="2800" b="1" dirty="0">
                <a:latin typeface="SassoonCRInfant" panose="00000400000000000000" pitchFamily="2" charset="0"/>
              </a:rPr>
              <a:t>water only</a:t>
            </a:r>
            <a:r>
              <a:rPr lang="en-GB" sz="2800" dirty="0">
                <a:latin typeface="SassoonCRInfant" panose="00000400000000000000" pitchFamily="2" charset="0"/>
              </a:rPr>
              <a:t>). </a:t>
            </a:r>
          </a:p>
          <a:p>
            <a:endParaRPr lang="en-GB" sz="2800" dirty="0">
              <a:latin typeface="SassoonCRInfant" panose="000004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>
                <a:latin typeface="SassoonCRInfant" panose="00000400000000000000" pitchFamily="2" charset="0"/>
              </a:rPr>
              <a:t>A change of clothes in a bag to leave on their peg </a:t>
            </a:r>
          </a:p>
          <a:p>
            <a:pPr lvl="2"/>
            <a:r>
              <a:rPr lang="en-GB" sz="2800" dirty="0">
                <a:latin typeface="SassoonCRInfant" panose="00000400000000000000" pitchFamily="2" charset="0"/>
              </a:rPr>
              <a:t>(including socks and pants).</a:t>
            </a:r>
          </a:p>
          <a:p>
            <a:pPr lvl="2"/>
            <a:endParaRPr lang="en-GB" sz="2800" dirty="0">
              <a:latin typeface="SassoonCRInfant" panose="000004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>
                <a:latin typeface="SassoonCRInfant" panose="00000400000000000000" pitchFamily="2" charset="0"/>
              </a:rPr>
              <a:t>All About Me book.</a:t>
            </a:r>
          </a:p>
          <a:p>
            <a:endParaRPr lang="en-GB" sz="2800" dirty="0">
              <a:latin typeface="SassoonCRInfant" panose="000004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>
                <a:latin typeface="SassoonCRInfant" panose="00000400000000000000" pitchFamily="2" charset="0"/>
              </a:rPr>
              <a:t>No toys hiding in their backpacks!</a:t>
            </a:r>
          </a:p>
        </p:txBody>
      </p:sp>
    </p:spTree>
    <p:extLst>
      <p:ext uri="{BB962C8B-B14F-4D97-AF65-F5344CB8AC3E}">
        <p14:creationId xmlns:p14="http://schemas.microsoft.com/office/powerpoint/2010/main" val="2777947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C01BAC-A7CE-B2DE-DFC9-01B8549BB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spire Academy Trust">
            <a:extLst>
              <a:ext uri="{FF2B5EF4-FFF2-40B4-BE49-F238E27FC236}">
                <a16:creationId xmlns:a16="http://schemas.microsoft.com/office/drawing/2014/main" id="{14CCEC16-C635-E267-5377-D94D41685A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6174" y="5554408"/>
            <a:ext cx="1245322" cy="1245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11DE20A-EC9C-051A-2813-B13710709B4C}"/>
              </a:ext>
            </a:extLst>
          </p:cNvPr>
          <p:cNvSpPr txBox="1"/>
          <p:nvPr/>
        </p:nvSpPr>
        <p:spPr>
          <a:xfrm>
            <a:off x="100504" y="296297"/>
            <a:ext cx="96138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chemeClr val="bg1"/>
                </a:solidFill>
                <a:latin typeface="SassoonCRInfant" panose="00000400000000000000" pitchFamily="2" charset="0"/>
              </a:rPr>
              <a:t>What will happen on Tuesday, 8</a:t>
            </a:r>
            <a:r>
              <a:rPr lang="en-GB" sz="3600" baseline="30000" dirty="0">
                <a:solidFill>
                  <a:schemeClr val="bg1"/>
                </a:solidFill>
                <a:latin typeface="SassoonCRInfant" panose="00000400000000000000" pitchFamily="2" charset="0"/>
              </a:rPr>
              <a:t>th</a:t>
            </a:r>
            <a:r>
              <a:rPr lang="en-GB" sz="3600" dirty="0">
                <a:solidFill>
                  <a:schemeClr val="bg1"/>
                </a:solidFill>
                <a:latin typeface="SassoonCRInfant" panose="00000400000000000000" pitchFamily="2" charset="0"/>
              </a:rPr>
              <a:t> September </a:t>
            </a:r>
          </a:p>
          <a:p>
            <a:pPr algn="ctr"/>
            <a:r>
              <a:rPr lang="en-GB" sz="3600" dirty="0">
                <a:solidFill>
                  <a:schemeClr val="bg1"/>
                </a:solidFill>
                <a:latin typeface="SassoonCRInfant" panose="00000400000000000000" pitchFamily="2" charset="0"/>
              </a:rPr>
              <a:t>at 9.30am?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FE82BBF-8965-E38D-E263-4D10ED45EB0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055" r="-1" b="1063"/>
          <a:stretch>
            <a:fillRect/>
          </a:stretch>
        </p:blipFill>
        <p:spPr>
          <a:xfrm>
            <a:off x="9916594" y="164553"/>
            <a:ext cx="2174902" cy="183314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8EB8518-B660-B2BE-9D1F-C5D907A41614}"/>
              </a:ext>
            </a:extLst>
          </p:cNvPr>
          <p:cNvSpPr txBox="1"/>
          <p:nvPr/>
        </p:nvSpPr>
        <p:spPr>
          <a:xfrm>
            <a:off x="100504" y="3321855"/>
            <a:ext cx="1032222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SassoonCRInfant" panose="00000400000000000000" pitchFamily="2" charset="0"/>
              </a:rPr>
              <a:t>The children will stay for lunch. </a:t>
            </a:r>
          </a:p>
          <a:p>
            <a:endParaRPr lang="en-GB" sz="2800" dirty="0">
              <a:latin typeface="SassoonCRInfant" panose="00000400000000000000" pitchFamily="2" charset="0"/>
            </a:endParaRPr>
          </a:p>
          <a:p>
            <a:r>
              <a:rPr lang="en-GB" sz="2800" dirty="0">
                <a:latin typeface="SassoonCRInfant" panose="00000400000000000000" pitchFamily="2" charset="0"/>
              </a:rPr>
              <a:t>We recommend the school dinners, which are  ordered online through ParentPay. </a:t>
            </a:r>
          </a:p>
          <a:p>
            <a:endParaRPr lang="en-GB" sz="2800" dirty="0">
              <a:latin typeface="SassoonCRInfant" panose="00000400000000000000" pitchFamily="2" charset="0"/>
            </a:endParaRPr>
          </a:p>
          <a:p>
            <a:r>
              <a:rPr lang="en-GB" sz="2800" dirty="0">
                <a:latin typeface="SassoonCRInfant" panose="00000400000000000000" pitchFamily="2" charset="0"/>
              </a:rPr>
              <a:t>Please ask at the office on Monday if you need to sign up with ParentPay. </a:t>
            </a:r>
          </a:p>
          <a:p>
            <a:endParaRPr lang="en-GB" sz="2400" dirty="0">
              <a:latin typeface="SassoonCRInfant" panose="000004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17062C-FCF9-2127-F9B6-FB97849491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4436" y="1745953"/>
            <a:ext cx="2152457" cy="21496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9B0078E-C807-0449-E3E4-6991B51DFC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71491" y="5912587"/>
            <a:ext cx="2448267" cy="819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9150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794DBE43FC2D5498FE146227706A45F" ma:contentTypeVersion="21" ma:contentTypeDescription="Create a new document." ma:contentTypeScope="" ma:versionID="49fd34a063de61ba3c029b6873e2388a">
  <xsd:schema xmlns:xsd="http://www.w3.org/2001/XMLSchema" xmlns:xs="http://www.w3.org/2001/XMLSchema" xmlns:p="http://schemas.microsoft.com/office/2006/metadata/properties" xmlns:ns2="fcd95668-be1f-473b-8155-a86d275ccc98" xmlns:ns3="18de8193-74ff-427b-9c7b-0bcb22fe3f00" targetNamespace="http://schemas.microsoft.com/office/2006/metadata/properties" ma:root="true" ma:fieldsID="de127d57e88d78a4d25964245e41a92e" ns2:_="" ns3:_="">
    <xsd:import namespace="fcd95668-be1f-473b-8155-a86d275ccc98"/>
    <xsd:import namespace="18de8193-74ff-427b-9c7b-0bcb22fe3f00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October_x0020_2017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SearchProperties" minOccurs="0"/>
                <xsd:element ref="ns3:MediaServiceObjectDetectorVersions" minOccurs="0"/>
                <xsd:element ref="ns3:Modifiedby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d95668-be1f-473b-8155-a86d275ccc9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4fcf78b6-584a-42f0-8882-73eae5082fec}" ma:internalName="TaxCatchAll" ma:showField="CatchAllData" ma:web="fcd95668-be1f-473b-8155-a86d275ccc9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de8193-74ff-427b-9c7b-0bcb22fe3f0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description="" ma:internalName="MediaServiceLocation" ma:readOnly="true">
      <xsd:simpleType>
        <xsd:restriction base="dms:Text"/>
      </xsd:simpleType>
    </xsd:element>
    <xsd:element name="October_x0020_2017" ma:index="15" nillable="true" ma:displayName="October 2017" ma:format="DateOnly" ma:internalName="October_x0020_2017">
      <xsd:simpleType>
        <xsd:restriction base="dms:DateTime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2be57bfa-7804-4e49-87d7-108c13555bd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odifiedby" ma:index="27" nillable="true" ma:displayName="Modified by" ma:format="Dropdown" ma:list="UserInfo" ma:SharePointGroup="0" ma:internalName="Modifiedby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8de8193-74ff-427b-9c7b-0bcb22fe3f00">
      <Terms xmlns="http://schemas.microsoft.com/office/infopath/2007/PartnerControls"/>
    </lcf76f155ced4ddcb4097134ff3c332f>
    <October_x0020_2017 xmlns="18de8193-74ff-427b-9c7b-0bcb22fe3f00" xsi:nil="true"/>
    <Modifiedby xmlns="18de8193-74ff-427b-9c7b-0bcb22fe3f00">
      <UserInfo>
        <DisplayName/>
        <AccountId xsi:nil="true"/>
        <AccountType/>
      </UserInfo>
    </Modifiedby>
    <TaxCatchAll xmlns="fcd95668-be1f-473b-8155-a86d275ccc98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33E0808-BB52-490C-BD42-89447744C9B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cd95668-be1f-473b-8155-a86d275ccc98"/>
    <ds:schemaRef ds:uri="18de8193-74ff-427b-9c7b-0bcb22fe3f0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B897E40-75AF-4464-A040-54C5B108BC59}">
  <ds:schemaRefs>
    <ds:schemaRef ds:uri="http://www.w3.org/XML/1998/namespace"/>
    <ds:schemaRef ds:uri="18de8193-74ff-427b-9c7b-0bcb22fe3f00"/>
    <ds:schemaRef ds:uri="http://purl.org/dc/elements/1.1/"/>
    <ds:schemaRef ds:uri="fcd95668-be1f-473b-8155-a86d275ccc9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16A5C0EB-6752-445D-90AE-AAA0970D5E51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199653ad-c156-4a05-bad3-084c1a30b618}" enabled="0" method="" siteId="{199653ad-c156-4a05-bad3-084c1a30b61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724</Words>
  <Application>Microsoft Office PowerPoint</Application>
  <PresentationFormat>Widescreen</PresentationFormat>
  <Paragraphs>153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Aptos</vt:lpstr>
      <vt:lpstr>Aptos Display</vt:lpstr>
      <vt:lpstr>Arial</vt:lpstr>
      <vt:lpstr>Calibri</vt:lpstr>
      <vt:lpstr>SassoonCRInfant</vt:lpstr>
      <vt:lpstr>SassoonPrimaryInfant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Truro Learning Academy!</dc:title>
  <dc:creator>Maiya-Jade Murray</dc:creator>
  <cp:lastModifiedBy>Catherine Spurgeon</cp:lastModifiedBy>
  <cp:revision>4</cp:revision>
  <dcterms:created xsi:type="dcterms:W3CDTF">2023-04-23T15:43:43Z</dcterms:created>
  <dcterms:modified xsi:type="dcterms:W3CDTF">2026-08-05T12:25:16Z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0x010100C794DBE43FC2D5498FE146227706A45F</vt:lpwstr>
  </property>
</Properties>
</file>